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5.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6.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7.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8.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9.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0.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11.xml" ContentType="application/vnd.openxmlformats-officedocument.presentationml.notesSlide+xml"/>
  <Override PartName="/ppt/media/image13.jpg" ContentType="image/jpeg"/>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2.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Lst>
  <p:notesMasterIdLst>
    <p:notesMasterId r:id="rId17"/>
  </p:notesMasterIdLst>
  <p:handoutMasterIdLst>
    <p:handoutMasterId r:id="rId18"/>
  </p:handoutMasterIdLst>
  <p:sldIdLst>
    <p:sldId id="1047" r:id="rId3"/>
    <p:sldId id="1043" r:id="rId4"/>
    <p:sldId id="1044" r:id="rId5"/>
    <p:sldId id="1045" r:id="rId6"/>
    <p:sldId id="1046" r:id="rId7"/>
    <p:sldId id="1036" r:id="rId8"/>
    <p:sldId id="888" r:id="rId9"/>
    <p:sldId id="1037" r:id="rId10"/>
    <p:sldId id="1042" r:id="rId11"/>
    <p:sldId id="1038" r:id="rId12"/>
    <p:sldId id="1039" r:id="rId13"/>
    <p:sldId id="1040" r:id="rId14"/>
    <p:sldId id="1041" r:id="rId15"/>
    <p:sldId id="994" r:id="rId16"/>
  </p:sldIdLst>
  <p:sldSz cx="12192000" cy="6858000"/>
  <p:notesSz cx="6858000" cy="9144000"/>
  <p:embeddedFontLst>
    <p:embeddedFont>
      <p:font typeface="等线" panose="02010600030101010101" pitchFamily="2" charset="-122"/>
      <p:regular r:id="rId19"/>
      <p:bold r:id="rId20"/>
    </p:embeddedFont>
    <p:embeddedFont>
      <p:font typeface="微软雅黑" panose="020B0503020204020204" pitchFamily="34" charset="-122"/>
      <p:regular r:id="rId21"/>
      <p:bold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39"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D0D0"/>
    <a:srgbClr val="0000FF"/>
    <a:srgbClr val="FFFFCC"/>
    <a:srgbClr val="FFFFDD"/>
    <a:srgbClr val="B01814"/>
    <a:srgbClr val="0B1FB5"/>
    <a:srgbClr val="CCCCFF"/>
    <a:srgbClr val="FFFFE7"/>
    <a:srgbClr val="99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BFC3B13-FBD1-4FBA-B1C7-768BBF0FB4E7}" styleName="{9007f31c-41a2-438a-a62f-a73b1a99f2de}">
    <a:band1H>
      <a:tcTxStyle>
        <a:fontRef idx="none">
          <a:prstClr val="black"/>
        </a:fontRef>
      </a:tcTxStyle>
      <a:tcStyle>
        <a:tcBdr>
          <a:top>
            <a:ln w="12700" cmpd="sng">
              <a:solidFill>
                <a:srgbClr val="DDDDDD"/>
              </a:solidFill>
            </a:ln>
          </a:top>
          <a:bottom>
            <a:ln w="12700" cmpd="sng">
              <a:solidFill>
                <a:srgbClr val="DDDDDD"/>
              </a:solidFill>
            </a:ln>
          </a:bottom>
        </a:tcBdr>
        <a:fill>
          <a:solidFill>
            <a:srgbClr val="FFFFFF"/>
          </a:solidFill>
        </a:fill>
      </a:tcStyle>
    </a:band1H>
    <a:band2H>
      <a:tcTxStyle>
        <a:fontRef idx="none">
          <a:prstClr val="black"/>
        </a:fontRef>
      </a:tcTxStyle>
      <a:tcStyle>
        <a:tcBdr>
          <a:top>
            <a:ln w="12700" cmpd="sng">
              <a:solidFill>
                <a:srgbClr val="DDDDDD"/>
              </a:solidFill>
            </a:ln>
          </a:top>
          <a:bottom>
            <a:ln w="12700" cmpd="sng">
              <a:solidFill>
                <a:srgbClr val="DDDDDD"/>
              </a:solidFill>
            </a:ln>
          </a:bottom>
        </a:tcBdr>
        <a:fill>
          <a:solidFill>
            <a:srgbClr val="EAEAEA"/>
          </a:solidFill>
        </a:fill>
      </a:tcStyle>
    </a:band2H>
    <a:firstRow>
      <a:tcTxStyle>
        <a:fontRef idx="none">
          <a:prstClr val="black"/>
        </a:fontRef>
      </a:tcTxStyle>
      <a:tcStyle>
        <a:tcBdr/>
        <a:fill>
          <a:solidFill>
            <a:srgbClr val="FEDD7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4" autoAdjust="0"/>
    <p:restoredTop sz="94322" autoAdjust="0"/>
  </p:normalViewPr>
  <p:slideViewPr>
    <p:cSldViewPr snapToGrid="0" showGuides="1">
      <p:cViewPr varScale="1">
        <p:scale>
          <a:sx n="161" d="100"/>
          <a:sy n="161" d="100"/>
        </p:scale>
        <p:origin x="168" y="336"/>
      </p:cViewPr>
      <p:guideLst>
        <p:guide orient="horz" pos="2039"/>
        <p:guide pos="3839"/>
      </p:guideLst>
    </p:cSldViewPr>
  </p:slideViewPr>
  <p:notesTextViewPr>
    <p:cViewPr>
      <p:scale>
        <a:sx n="3" d="2"/>
        <a:sy n="3" d="2"/>
      </p:scale>
      <p:origin x="0" y="0"/>
    </p:cViewPr>
  </p:notesTextViewPr>
  <p:sorterViewPr>
    <p:cViewPr>
      <p:scale>
        <a:sx n="50" d="100"/>
        <a:sy n="50"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9E1506-B07F-4EAF-9838-839E4D9F85F3}" type="datetimeFigureOut">
              <a:rPr lang="zh-CN" altLang="en-US" smtClean="0"/>
              <a:t>2025-5-26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98244D-A5C8-444F-A604-7F0088CCCE8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4828E8-3906-4678-BF22-1A69BEEAF631}" type="datetimeFigureOut">
              <a:rPr lang="zh-CN" altLang="en-US" smtClean="0"/>
              <a:t>2025-5-26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CE4DE-7C27-48F5-94E0-86C4C818A00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FF2EE1-7D07-438D-ACAE-9D184C75BE09}" type="slidenum">
              <a:rPr lang="id-ID" smtClean="0"/>
              <a:t>2</a:t>
            </a:fld>
            <a:endParaRPr lang="id-ID"/>
          </a:p>
        </p:txBody>
      </p:sp>
    </p:spTree>
    <p:extLst>
      <p:ext uri="{BB962C8B-B14F-4D97-AF65-F5344CB8AC3E}">
        <p14:creationId xmlns:p14="http://schemas.microsoft.com/office/powerpoint/2010/main" val="30166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11</a:t>
            </a:fld>
            <a:endParaRPr lang="zh-CN" altLang="en-US"/>
          </a:p>
        </p:txBody>
      </p:sp>
    </p:spTree>
    <p:extLst>
      <p:ext uri="{BB962C8B-B14F-4D97-AF65-F5344CB8AC3E}">
        <p14:creationId xmlns:p14="http://schemas.microsoft.com/office/powerpoint/2010/main" val="32418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12</a:t>
            </a:fld>
            <a:endParaRPr lang="zh-CN" altLang="en-US"/>
          </a:p>
        </p:txBody>
      </p:sp>
    </p:spTree>
    <p:extLst>
      <p:ext uri="{BB962C8B-B14F-4D97-AF65-F5344CB8AC3E}">
        <p14:creationId xmlns:p14="http://schemas.microsoft.com/office/powerpoint/2010/main" val="631558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13</a:t>
            </a:fld>
            <a:endParaRPr lang="zh-CN" altLang="en-US"/>
          </a:p>
        </p:txBody>
      </p:sp>
    </p:spTree>
    <p:extLst>
      <p:ext uri="{BB962C8B-B14F-4D97-AF65-F5344CB8AC3E}">
        <p14:creationId xmlns:p14="http://schemas.microsoft.com/office/powerpoint/2010/main" val="162075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FF2EE1-7D07-438D-ACAE-9D184C75BE09}" type="slidenum">
              <a:rPr lang="id-ID" smtClean="0"/>
              <a:t>14</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05BE5-6F05-4126-B9C7-DA9BBE1C8D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9374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F2EE1-7D07-438D-ACAE-9D184C75BE09}" type="slidenum">
              <a:rPr kumimoji="0" lang="id-ID"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80341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05BE5-6F05-4126-B9C7-DA9BBE1C8D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779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6</a:t>
            </a:fld>
            <a:endParaRPr lang="zh-CN" altLang="en-US"/>
          </a:p>
        </p:txBody>
      </p:sp>
    </p:spTree>
    <p:extLst>
      <p:ext uri="{BB962C8B-B14F-4D97-AF65-F5344CB8AC3E}">
        <p14:creationId xmlns:p14="http://schemas.microsoft.com/office/powerpoint/2010/main" val="390061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8</a:t>
            </a:fld>
            <a:endParaRPr lang="zh-CN" altLang="en-US"/>
          </a:p>
        </p:txBody>
      </p:sp>
    </p:spTree>
    <p:extLst>
      <p:ext uri="{BB962C8B-B14F-4D97-AF65-F5344CB8AC3E}">
        <p14:creationId xmlns:p14="http://schemas.microsoft.com/office/powerpoint/2010/main" val="205820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9</a:t>
            </a:fld>
            <a:endParaRPr lang="zh-CN" altLang="en-US"/>
          </a:p>
        </p:txBody>
      </p:sp>
    </p:spTree>
    <p:extLst>
      <p:ext uri="{BB962C8B-B14F-4D97-AF65-F5344CB8AC3E}">
        <p14:creationId xmlns:p14="http://schemas.microsoft.com/office/powerpoint/2010/main" val="382562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EECE4DE-7C27-48F5-94E0-86C4C818A006}" type="slidenum">
              <a:rPr lang="zh-CN" altLang="en-US" smtClean="0"/>
              <a:t>10</a:t>
            </a:fld>
            <a:endParaRPr lang="zh-CN" altLang="en-US"/>
          </a:p>
        </p:txBody>
      </p:sp>
    </p:spTree>
    <p:extLst>
      <p:ext uri="{BB962C8B-B14F-4D97-AF65-F5344CB8AC3E}">
        <p14:creationId xmlns:p14="http://schemas.microsoft.com/office/powerpoint/2010/main" val="39604747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1.jpe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1.xml"/><Relationship Id="rId4" Type="http://schemas.openxmlformats.org/officeDocument/2006/relationships/tags" Target="../tags/tag66.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slideMaster" Target="../slideMasters/slideMaster1.xml"/><Relationship Id="rId4" Type="http://schemas.openxmlformats.org/officeDocument/2006/relationships/tags" Target="../tags/tag97.xml"/><Relationship Id="rId9" Type="http://schemas.openxmlformats.org/officeDocument/2006/relationships/tags" Target="../tags/tag10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5" Type="http://schemas.openxmlformats.org/officeDocument/2006/relationships/tags" Target="../tags/tag107.xml"/><Relationship Id="rId10" Type="http://schemas.openxmlformats.org/officeDocument/2006/relationships/slideMaster" Target="../slideMasters/slideMaster1.xml"/><Relationship Id="rId4" Type="http://schemas.openxmlformats.org/officeDocument/2006/relationships/tags" Target="../tags/tag106.xml"/><Relationship Id="rId9" Type="http://schemas.openxmlformats.org/officeDocument/2006/relationships/tags" Target="../tags/tag11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19.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30.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任意多边形 15"/>
          <p:cNvSpPr/>
          <p:nvPr>
            <p:custDataLst>
              <p:tags r:id="rId1"/>
            </p:custDataLst>
          </p:nvPr>
        </p:nvSpPr>
        <p:spPr>
          <a:xfrm>
            <a:off x="0" y="-11575"/>
            <a:ext cx="7176303" cy="6866674"/>
          </a:xfrm>
          <a:custGeom>
            <a:avLst/>
            <a:gdLst>
              <a:gd name="connsiteX0" fmla="*/ 1367257 w 7176303"/>
              <a:gd name="connsiteY0" fmla="*/ 0 h 6866674"/>
              <a:gd name="connsiteX1" fmla="*/ 7176303 w 7176303"/>
              <a:gd name="connsiteY1" fmla="*/ 11556 h 6866674"/>
              <a:gd name="connsiteX2" fmla="*/ 4454810 w 7176303"/>
              <a:gd name="connsiteY2" fmla="*/ 6858020 h 6866674"/>
              <a:gd name="connsiteX3" fmla="*/ 0 w 7176303"/>
              <a:gd name="connsiteY3" fmla="*/ 6866674 h 6866674"/>
              <a:gd name="connsiteX4" fmla="*/ 0 w 7176303"/>
              <a:gd name="connsiteY4" fmla="*/ 3283633 h 6866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6303" h="6866674">
                <a:moveTo>
                  <a:pt x="1367257" y="0"/>
                </a:moveTo>
                <a:lnTo>
                  <a:pt x="7176303" y="11556"/>
                </a:lnTo>
                <a:lnTo>
                  <a:pt x="4454810" y="6858020"/>
                </a:lnTo>
                <a:lnTo>
                  <a:pt x="0" y="6866674"/>
                </a:lnTo>
                <a:lnTo>
                  <a:pt x="0" y="3283633"/>
                </a:lnTo>
                <a:close/>
              </a:path>
            </a:pathLst>
          </a:custGeom>
          <a:blipFill>
            <a:blip r:embed="rId13">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cs typeface="Arial" panose="020B0604020202020204" pitchFamily="34" charset="0"/>
            </a:endParaRPr>
          </a:p>
        </p:txBody>
      </p:sp>
      <p:sp>
        <p:nvSpPr>
          <p:cNvPr id="18" name="任意多边形 17"/>
          <p:cNvSpPr/>
          <p:nvPr>
            <p:custDataLst>
              <p:tags r:id="rId2"/>
            </p:custDataLst>
          </p:nvPr>
        </p:nvSpPr>
        <p:spPr>
          <a:xfrm>
            <a:off x="-7704" y="-11576"/>
            <a:ext cx="7191711" cy="6866692"/>
          </a:xfrm>
          <a:custGeom>
            <a:avLst/>
            <a:gdLst>
              <a:gd name="connsiteX0" fmla="*/ 1377503 w 7191711"/>
              <a:gd name="connsiteY0" fmla="*/ 0 h 6866692"/>
              <a:gd name="connsiteX1" fmla="*/ 7191711 w 7191711"/>
              <a:gd name="connsiteY1" fmla="*/ 11556 h 6866692"/>
              <a:gd name="connsiteX2" fmla="*/ 4467800 w 7191711"/>
              <a:gd name="connsiteY2" fmla="*/ 6858020 h 6866692"/>
              <a:gd name="connsiteX3" fmla="*/ 0 w 7191711"/>
              <a:gd name="connsiteY3" fmla="*/ 6866692 h 6866692"/>
              <a:gd name="connsiteX4" fmla="*/ 0 w 7191711"/>
              <a:gd name="connsiteY4" fmla="*/ 3305303 h 68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1711" h="6866692">
                <a:moveTo>
                  <a:pt x="1377503" y="0"/>
                </a:moveTo>
                <a:lnTo>
                  <a:pt x="7191711" y="11556"/>
                </a:lnTo>
                <a:lnTo>
                  <a:pt x="4467800" y="6858020"/>
                </a:lnTo>
                <a:lnTo>
                  <a:pt x="0" y="6866692"/>
                </a:lnTo>
                <a:lnTo>
                  <a:pt x="0" y="3305303"/>
                </a:lnTo>
                <a:close/>
              </a:path>
            </a:pathLst>
          </a:cu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cs typeface="Arial" panose="020B0604020202020204" pitchFamily="34" charset="0"/>
            </a:endParaRPr>
          </a:p>
        </p:txBody>
      </p:sp>
      <p:sp>
        <p:nvSpPr>
          <p:cNvPr id="9" name="平行四边形 8"/>
          <p:cNvSpPr/>
          <p:nvPr>
            <p:custDataLst>
              <p:tags r:id="rId3"/>
            </p:custDataLst>
          </p:nvPr>
        </p:nvSpPr>
        <p:spPr>
          <a:xfrm flipV="1">
            <a:off x="9117700" y="4846617"/>
            <a:ext cx="3073888" cy="200820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0" name="直接连接符 9"/>
          <p:cNvCxnSpPr/>
          <p:nvPr>
            <p:custDataLst>
              <p:tags r:id="rId4"/>
            </p:custDataLst>
          </p:nvPr>
        </p:nvCxnSpPr>
        <p:spPr>
          <a:xfrm flipH="1">
            <a:off x="8793034" y="4361563"/>
            <a:ext cx="3067291"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等腰三角形 7"/>
          <p:cNvSpPr/>
          <p:nvPr>
            <p:custDataLst>
              <p:tags r:id="rId5"/>
            </p:custDataLst>
          </p:nvPr>
        </p:nvSpPr>
        <p:spPr>
          <a:xfrm>
            <a:off x="4449251" y="5072918"/>
            <a:ext cx="1354416" cy="1785082"/>
          </a:xfrm>
          <a:custGeom>
            <a:avLst/>
            <a:gdLst>
              <a:gd name="connsiteX0" fmla="*/ 0 w 2070696"/>
              <a:gd name="connsiteY0" fmla="*/ 1785082 h 1785082"/>
              <a:gd name="connsiteX1" fmla="*/ 1035348 w 2070696"/>
              <a:gd name="connsiteY1" fmla="*/ 0 h 1785082"/>
              <a:gd name="connsiteX2" fmla="*/ 2070696 w 2070696"/>
              <a:gd name="connsiteY2" fmla="*/ 1785082 h 1785082"/>
              <a:gd name="connsiteX3" fmla="*/ 0 w 2070696"/>
              <a:gd name="connsiteY3" fmla="*/ 1785082 h 1785082"/>
              <a:gd name="connsiteX0-1" fmla="*/ 0 w 1478876"/>
              <a:gd name="connsiteY0-2" fmla="*/ 1785082 h 1785082"/>
              <a:gd name="connsiteX1-3" fmla="*/ 1035348 w 1478876"/>
              <a:gd name="connsiteY1-4" fmla="*/ 0 h 1785082"/>
              <a:gd name="connsiteX2-5" fmla="*/ 1478876 w 1478876"/>
              <a:gd name="connsiteY2-6" fmla="*/ 1785082 h 1785082"/>
              <a:gd name="connsiteX3-7" fmla="*/ 0 w 1478876"/>
              <a:gd name="connsiteY3-8" fmla="*/ 1785082 h 1785082"/>
              <a:gd name="connsiteX0-9" fmla="*/ 0 w 1699856"/>
              <a:gd name="connsiteY0-10" fmla="*/ 1785082 h 1785082"/>
              <a:gd name="connsiteX1-11" fmla="*/ 1035348 w 1699856"/>
              <a:gd name="connsiteY1-12" fmla="*/ 0 h 1785082"/>
              <a:gd name="connsiteX2-13" fmla="*/ 1699856 w 1699856"/>
              <a:gd name="connsiteY2-14" fmla="*/ 1785082 h 1785082"/>
              <a:gd name="connsiteX3-15" fmla="*/ 0 w 1699856"/>
              <a:gd name="connsiteY3-16" fmla="*/ 1785082 h 1785082"/>
              <a:gd name="connsiteX0-17" fmla="*/ 0 w 1250276"/>
              <a:gd name="connsiteY0-18" fmla="*/ 1785082 h 1785082"/>
              <a:gd name="connsiteX1-19" fmla="*/ 585768 w 1250276"/>
              <a:gd name="connsiteY1-20" fmla="*/ 0 h 1785082"/>
              <a:gd name="connsiteX2-21" fmla="*/ 1250276 w 1250276"/>
              <a:gd name="connsiteY2-22" fmla="*/ 1785082 h 1785082"/>
              <a:gd name="connsiteX3-23" fmla="*/ 0 w 1250276"/>
              <a:gd name="connsiteY3-24" fmla="*/ 1785082 h 1785082"/>
              <a:gd name="connsiteX0-25" fmla="*/ 0 w 1354416"/>
              <a:gd name="connsiteY0-26" fmla="*/ 1774922 h 1785082"/>
              <a:gd name="connsiteX1-27" fmla="*/ 689908 w 1354416"/>
              <a:gd name="connsiteY1-28" fmla="*/ 0 h 1785082"/>
              <a:gd name="connsiteX2-29" fmla="*/ 1354416 w 1354416"/>
              <a:gd name="connsiteY2-30" fmla="*/ 1785082 h 1785082"/>
              <a:gd name="connsiteX3-31" fmla="*/ 0 w 1354416"/>
              <a:gd name="connsiteY3-32" fmla="*/ 1774922 h 1785082"/>
              <a:gd name="connsiteX0-33" fmla="*/ 0 w 1354416"/>
              <a:gd name="connsiteY0-34" fmla="*/ 1785082 h 1785082"/>
              <a:gd name="connsiteX1-35" fmla="*/ 689908 w 1354416"/>
              <a:gd name="connsiteY1-36" fmla="*/ 0 h 1785082"/>
              <a:gd name="connsiteX2-37" fmla="*/ 1354416 w 1354416"/>
              <a:gd name="connsiteY2-38" fmla="*/ 1785082 h 1785082"/>
              <a:gd name="connsiteX3-39" fmla="*/ 0 w 1354416"/>
              <a:gd name="connsiteY3-40" fmla="*/ 1785082 h 1785082"/>
            </a:gdLst>
            <a:ahLst/>
            <a:cxnLst>
              <a:cxn ang="0">
                <a:pos x="connsiteX0-1" y="connsiteY0-2"/>
              </a:cxn>
              <a:cxn ang="0">
                <a:pos x="connsiteX1-3" y="connsiteY1-4"/>
              </a:cxn>
              <a:cxn ang="0">
                <a:pos x="connsiteX2-5" y="connsiteY2-6"/>
              </a:cxn>
              <a:cxn ang="0">
                <a:pos x="connsiteX3-7" y="connsiteY3-8"/>
              </a:cxn>
            </a:cxnLst>
            <a:rect l="l" t="t" r="r" b="b"/>
            <a:pathLst>
              <a:path w="1354416" h="1785082">
                <a:moveTo>
                  <a:pt x="0" y="1785082"/>
                </a:moveTo>
                <a:lnTo>
                  <a:pt x="689908" y="0"/>
                </a:lnTo>
                <a:lnTo>
                  <a:pt x="1354416" y="1785082"/>
                </a:lnTo>
                <a:lnTo>
                  <a:pt x="0" y="17850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平行四边形 13"/>
          <p:cNvSpPr/>
          <p:nvPr>
            <p:custDataLst>
              <p:tags r:id="rId6"/>
            </p:custDataLst>
          </p:nvPr>
        </p:nvSpPr>
        <p:spPr>
          <a:xfrm flipV="1">
            <a:off x="0" y="-9525"/>
            <a:ext cx="3139440" cy="200820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标题 1"/>
          <p:cNvSpPr>
            <a:spLocks noGrp="1"/>
          </p:cNvSpPr>
          <p:nvPr>
            <p:ph type="ctrTitle" hasCustomPrompt="1"/>
            <p:custDataLst>
              <p:tags r:id="rId7"/>
            </p:custDataLst>
          </p:nvPr>
        </p:nvSpPr>
        <p:spPr>
          <a:xfrm>
            <a:off x="6424972" y="727306"/>
            <a:ext cx="5539523" cy="2751522"/>
          </a:xfrm>
        </p:spPr>
        <p:txBody>
          <a:bodyPr anchor="b">
            <a:normAutofit/>
          </a:bodyPr>
          <a:lstStyle>
            <a:lvl1pPr algn="r">
              <a:defRPr sz="7200" b="1">
                <a:solidFill>
                  <a:schemeClr val="tx1">
                    <a:lumMod val="75000"/>
                    <a:lumOff val="25000"/>
                  </a:schemeClr>
                </a:solidFill>
                <a:latin typeface="+mj-lt"/>
              </a:defRPr>
            </a:lvl1pPr>
          </a:lstStyle>
          <a:p>
            <a:r>
              <a:rPr lang="zh-CN" altLang="en-US" dirty="0"/>
              <a:t>单击此处编辑标题</a:t>
            </a:r>
          </a:p>
        </p:txBody>
      </p:sp>
      <p:sp>
        <p:nvSpPr>
          <p:cNvPr id="3" name="副标题 2"/>
          <p:cNvSpPr>
            <a:spLocks noGrp="1"/>
          </p:cNvSpPr>
          <p:nvPr>
            <p:ph type="subTitle" idx="1"/>
            <p:custDataLst>
              <p:tags r:id="rId8"/>
            </p:custDataLst>
          </p:nvPr>
        </p:nvSpPr>
        <p:spPr>
          <a:xfrm>
            <a:off x="7475295" y="3491528"/>
            <a:ext cx="4489200" cy="842724"/>
          </a:xfrm>
        </p:spPr>
        <p:txBody>
          <a:bodyPr>
            <a:normAutofit/>
          </a:bodyPr>
          <a:lstStyle>
            <a:lvl1pPr marL="0" indent="0" algn="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custDataLst>
              <p:tags r:id="rId9"/>
            </p:custDataLst>
          </p:nvPr>
        </p:nvSpPr>
        <p:spPr/>
        <p:txBody>
          <a:bodyPr/>
          <a:lstStyle/>
          <a:p>
            <a:fld id="{66ED02EE-8ED7-4720-98D5-9E9053965B95}" type="datetimeFigureOut">
              <a:rPr lang="zh-CN" altLang="en-US" smtClean="0"/>
              <a:t>2025-5-26</a:t>
            </a:fld>
            <a:endParaRPr lang="zh-CN" altLang="en-US"/>
          </a:p>
        </p:txBody>
      </p:sp>
      <p:sp>
        <p:nvSpPr>
          <p:cNvPr id="5" name="页脚占位符 4"/>
          <p:cNvSpPr>
            <a:spLocks noGrp="1"/>
          </p:cNvSpPr>
          <p:nvPr>
            <p:ph type="ftr" sz="quarter" idx="11"/>
            <p:custDataLst>
              <p:tags r:id="rId10"/>
            </p:custDataLst>
          </p:nvPr>
        </p:nvSpPr>
        <p:spPr/>
        <p:txBody>
          <a:bodyPr/>
          <a:lstStyle/>
          <a:p>
            <a:endParaRPr lang="zh-CN" altLang="en-US"/>
          </a:p>
        </p:txBody>
      </p:sp>
      <p:sp>
        <p:nvSpPr>
          <p:cNvPr id="6" name="灯片编号占位符 5"/>
          <p:cNvSpPr>
            <a:spLocks noGrp="1"/>
          </p:cNvSpPr>
          <p:nvPr>
            <p:ph type="sldNum" sz="quarter" idx="12"/>
            <p:custDataLst>
              <p:tags r:id="rId11"/>
            </p:custDataLst>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cxnSp>
        <p:nvCxnSpPr>
          <p:cNvPr id="6" name="直接连接符 5"/>
          <p:cNvCxnSpPr/>
          <p:nvPr userDrawn="1">
            <p:custDataLst>
              <p:tags r:id="rId1"/>
            </p:custDataLst>
          </p:nvPr>
        </p:nvCxnSpPr>
        <p:spPr>
          <a:xfrm flipH="1">
            <a:off x="8194384" y="3686601"/>
            <a:ext cx="3067291"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custDataLst>
              <p:tags r:id="rId2"/>
            </p:custDataLst>
          </p:nvPr>
        </p:nvSpPr>
        <p:spPr>
          <a:xfrm>
            <a:off x="0" y="4849792"/>
            <a:ext cx="12192000" cy="2055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标题 1"/>
          <p:cNvSpPr>
            <a:spLocks noGrp="1"/>
          </p:cNvSpPr>
          <p:nvPr>
            <p:ph type="title" hasCustomPrompt="1"/>
            <p:custDataLst>
              <p:tags r:id="rId3"/>
            </p:custDataLst>
          </p:nvPr>
        </p:nvSpPr>
        <p:spPr>
          <a:xfrm>
            <a:off x="5906095" y="1817226"/>
            <a:ext cx="5539522" cy="1858954"/>
          </a:xfrm>
        </p:spPr>
        <p:txBody>
          <a:bodyPr lIns="90000" tIns="46800" rIns="90000" bIns="46800" anchor="b">
            <a:normAutofit/>
          </a:bodyPr>
          <a:lstStyle>
            <a:lvl1pPr algn="r">
              <a:defRPr sz="9600" b="1">
                <a:solidFill>
                  <a:schemeClr val="tx1">
                    <a:lumMod val="75000"/>
                    <a:lumOff val="25000"/>
                  </a:schemeClr>
                </a:solidFill>
                <a:latin typeface="+mj-lt"/>
              </a:defRPr>
            </a:lvl1pPr>
          </a:lstStyle>
          <a:p>
            <a:r>
              <a:rPr lang="zh-CN" altLang="en-US" dirty="0"/>
              <a:t>编辑标题</a:t>
            </a:r>
          </a:p>
        </p:txBody>
      </p:sp>
      <p:sp>
        <p:nvSpPr>
          <p:cNvPr id="3" name="日期占位符 2"/>
          <p:cNvSpPr>
            <a:spLocks noGrp="1"/>
          </p:cNvSpPr>
          <p:nvPr>
            <p:ph type="dt" sz="half" idx="10"/>
            <p:custDataLst>
              <p:tags r:id="rId4"/>
            </p:custDataLst>
          </p:nvPr>
        </p:nvSpPr>
        <p:spPr/>
        <p:txBody>
          <a:bodyPr lIns="90000" tIns="46800" rIns="90000" bIns="46800"/>
          <a:lstStyle/>
          <a:p>
            <a:fld id="{66ED02EE-8ED7-4720-98D5-9E9053965B95}" type="datetimeFigureOut">
              <a:rPr lang="zh-CN" altLang="en-US" smtClean="0"/>
              <a:t>2025-5-26</a:t>
            </a:fld>
            <a:endParaRPr lang="zh-CN" altLang="en-US"/>
          </a:p>
        </p:txBody>
      </p:sp>
      <p:sp>
        <p:nvSpPr>
          <p:cNvPr id="4" name="页脚占位符 3"/>
          <p:cNvSpPr>
            <a:spLocks noGrp="1"/>
          </p:cNvSpPr>
          <p:nvPr>
            <p:ph type="ftr" sz="quarter" idx="11"/>
            <p:custDataLst>
              <p:tags r:id="rId5"/>
            </p:custDataLst>
          </p:nvPr>
        </p:nvSpPr>
        <p:spPr/>
        <p:txBody>
          <a:bodyPr lIns="90000" tIns="46800" rIns="90000" bIns="46800"/>
          <a:lstStyle/>
          <a:p>
            <a:endParaRPr lang="zh-CN" altLang="en-US"/>
          </a:p>
        </p:txBody>
      </p:sp>
      <p:sp>
        <p:nvSpPr>
          <p:cNvPr id="5" name="灯片编号占位符 4"/>
          <p:cNvSpPr>
            <a:spLocks noGrp="1"/>
          </p:cNvSpPr>
          <p:nvPr>
            <p:ph type="sldNum" sz="quarter" idx="12"/>
            <p:custDataLst>
              <p:tags r:id="rId6"/>
            </p:custDataLst>
          </p:nvPr>
        </p:nvSpPr>
        <p:spPr/>
        <p:txBody>
          <a:bodyPr lIns="90000" tIns="46800" rIns="90000" bIns="46800"/>
          <a:lstStyle/>
          <a:p>
            <a:fld id="{78E15E9C-17F6-4DFB-85EC-0C62FE288285}" type="slidenum">
              <a:rPr lang="zh-CN" altLang="en-US" smtClean="0"/>
              <a:t>‹#›</a:t>
            </a:fld>
            <a:endParaRPr lang="zh-CN" altLang="en-US"/>
          </a:p>
        </p:txBody>
      </p:sp>
      <p:sp>
        <p:nvSpPr>
          <p:cNvPr id="7" name="直角三角形 6"/>
          <p:cNvSpPr/>
          <p:nvPr userDrawn="1">
            <p:custDataLst>
              <p:tags r:id="rId7"/>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直角三角形 10"/>
          <p:cNvSpPr/>
          <p:nvPr userDrawn="1">
            <p:custDataLst>
              <p:tags r:id="rId8"/>
            </p:custDataLst>
          </p:nvPr>
        </p:nvSpPr>
        <p:spPr>
          <a:xfrm rot="16200000">
            <a:off x="11728558" y="644167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dirty="0"/>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title"/>
            <p:custDataLst>
              <p:tags r:id="rId4"/>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6" name="直角三角形 5"/>
          <p:cNvSpPr/>
          <p:nvPr userDrawn="1">
            <p:custDataLst>
              <p:tags r:id="rId5"/>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直角三角形 6"/>
          <p:cNvSpPr/>
          <p:nvPr userDrawn="1">
            <p:custDataLst>
              <p:tags r:id="rId6"/>
            </p:custDataLst>
          </p:nvPr>
        </p:nvSpPr>
        <p:spPr>
          <a:xfrm flipH="1">
            <a:off x="11728558" y="639468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bg1"/>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5"/>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6"/>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bg1"/>
                </a:solidFill>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8" name="直角三角形 7"/>
          <p:cNvSpPr/>
          <p:nvPr userDrawn="1">
            <p:custDataLst>
              <p:tags r:id="rId8"/>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直角三角形 10"/>
          <p:cNvSpPr/>
          <p:nvPr userDrawn="1">
            <p:custDataLst>
              <p:tags r:id="rId9"/>
            </p:custDataLst>
          </p:nvPr>
        </p:nvSpPr>
        <p:spPr>
          <a:xfrm flipH="1">
            <a:off x="11728558" y="639468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title"/>
            <p:custDataLst>
              <p:tags r:id="rId5"/>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0" name="直角三角形 9"/>
          <p:cNvSpPr/>
          <p:nvPr userDrawn="1">
            <p:custDataLst>
              <p:tags r:id="rId8"/>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直角三角形 10"/>
          <p:cNvSpPr/>
          <p:nvPr userDrawn="1">
            <p:custDataLst>
              <p:tags r:id="rId9"/>
            </p:custDataLst>
          </p:nvPr>
        </p:nvSpPr>
        <p:spPr>
          <a:xfrm rot="16200000">
            <a:off x="11728558" y="639468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13" name="文本占位符 12"/>
          <p:cNvSpPr>
            <a:spLocks noGrp="1"/>
          </p:cNvSpPr>
          <p:nvPr>
            <p:ph type="body" sz="quarter" idx="16"/>
            <p:custDataLst>
              <p:tags r:id="rId6"/>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8" name="直角三角形 7"/>
          <p:cNvSpPr/>
          <p:nvPr userDrawn="1">
            <p:custDataLst>
              <p:tags r:id="rId10"/>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直角三角形 11"/>
          <p:cNvSpPr/>
          <p:nvPr userDrawn="1">
            <p:custDataLst>
              <p:tags r:id="rId11"/>
            </p:custDataLst>
          </p:nvPr>
        </p:nvSpPr>
        <p:spPr>
          <a:xfrm rot="16200000">
            <a:off x="11728558" y="639468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2"/>
            </p:custDataLst>
          </p:nvPr>
        </p:nvSpPr>
        <p:spPr>
          <a:xfrm>
            <a:off x="1522800" y="1339200"/>
            <a:ext cx="9144000" cy="2386800"/>
          </a:xfrm>
        </p:spPr>
        <p:txBody>
          <a:bodyPr anchor="b"/>
          <a:lstStyle>
            <a:lvl1pPr algn="ctr">
              <a:defRPr sz="6000" baseline="0">
                <a:solidFill>
                  <a:schemeClr val="bg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4" name="平行四边形 13"/>
          <p:cNvSpPr/>
          <p:nvPr userDrawn="1">
            <p:custDataLst>
              <p:tags r:id="rId7"/>
            </p:custDataLst>
          </p:nvPr>
        </p:nvSpPr>
        <p:spPr>
          <a:xfrm flipV="1">
            <a:off x="0" y="0"/>
            <a:ext cx="1461135" cy="95948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 name="平行四边形 5"/>
          <p:cNvSpPr/>
          <p:nvPr userDrawn="1">
            <p:custDataLst>
              <p:tags r:id="rId8"/>
            </p:custDataLst>
          </p:nvPr>
        </p:nvSpPr>
        <p:spPr>
          <a:xfrm flipV="1">
            <a:off x="10890885" y="5886450"/>
            <a:ext cx="1301115" cy="97980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6ED02EE-8ED7-4720-98D5-9E9053965B95}" type="datetimeFigureOut">
              <a:rPr lang="zh-CN" altLang="en-US" smtClean="0"/>
              <a:t>2025-5-26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66ED02EE-8ED7-4720-98D5-9E9053965B95}" type="datetimeFigureOut">
              <a:rPr lang="zh-CN" altLang="en-US" smtClean="0"/>
              <a:t>2025-5-26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CC7CAD-41E4-42DC-B797-25503A44F8B9}"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61898D-AC59-4185-B6C0-EBCF3A7FA28C}"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3387727"/>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475785-8177-4DF6-BD8B-B229A5E81ADF}"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9EEC5-AEAE-4E65-9250-A87C16439A19}"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3716304"/>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C6D017-39EE-4939-81F9-10E5341FFACD}"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5792DB-492F-49F7-A532-C756491B2FEB}"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16482"/>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3CC08-5CC4-4B73-B9EB-688FAD2907C5}"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84D814-17A7-4A6E-BEC2-3D0BDCD1003D}"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704980"/>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B87A98-DD82-4B5E-9BD7-D9DAF363709F}"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674D32-951D-4BBB-9395-77DB30D8482B}"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3040437"/>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2DD8FB-F52A-42A0-8C34-E7E55A1083F9}"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91CCBE-45BD-4292-BB23-C6F57DC61BB3}"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108361"/>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75A4368-2C22-441E-8A51-DDC8028F7EC4}"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967676-EC47-46EF-A4C8-1064FBF7B126}"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1441814"/>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6EB6D2-2E24-4B33-B848-7D0F032BA105}"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C70476-6D2C-4EA1-8FCD-939C14BF6188}"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8694248"/>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DCA684-F207-4FF5-8E55-0FBD55451508}"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4BF5D1-4946-4840-AD71-461998A1635F}"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5522051"/>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ECEF147-BFFE-452E-8CC9-D7822705C0CC}"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3027CF-8AC1-48FD-B697-BA3CB72F8EEF}"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6578662"/>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椭圆 6"/>
          <p:cNvSpPr/>
          <p:nvPr>
            <p:custDataLst>
              <p:tags r:id="rId1"/>
            </p:custDataLst>
          </p:nvPr>
        </p:nvSpPr>
        <p:spPr>
          <a:xfrm>
            <a:off x="2650647" y="858520"/>
            <a:ext cx="5140960" cy="5140960"/>
          </a:xfrm>
          <a:prstGeom prst="ellipse">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 name="矩形 7"/>
          <p:cNvSpPr/>
          <p:nvPr>
            <p:custDataLst>
              <p:tags r:id="rId2"/>
            </p:custDataLst>
          </p:nvPr>
        </p:nvSpPr>
        <p:spPr>
          <a:xfrm>
            <a:off x="6096000" y="23473"/>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9" name="直接连接符 8"/>
          <p:cNvCxnSpPr/>
          <p:nvPr>
            <p:custDataLst>
              <p:tags r:id="rId3"/>
            </p:custDataLst>
          </p:nvPr>
        </p:nvCxnSpPr>
        <p:spPr>
          <a:xfrm>
            <a:off x="7970520" y="2286000"/>
            <a:ext cx="0" cy="222504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4"/>
            </p:custDataLst>
          </p:nvPr>
        </p:nvSpPr>
        <p:spPr/>
        <p:txBody>
          <a:bodyPr>
            <a:normAutofit/>
          </a:bodyPr>
          <a:lstStyle/>
          <a:p>
            <a:fld id="{66ED02EE-8ED7-4720-98D5-9E9053965B95}" type="datetimeFigureOut">
              <a:rPr lang="zh-CN" altLang="en-US" smtClean="0"/>
              <a:t>2025-5-26</a:t>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a:p>
        </p:txBody>
      </p:sp>
      <p:sp>
        <p:nvSpPr>
          <p:cNvPr id="6" name="灯片编号占位符 5"/>
          <p:cNvSpPr>
            <a:spLocks noGrp="1"/>
          </p:cNvSpPr>
          <p:nvPr>
            <p:ph type="sldNum" sz="quarter" idx="12"/>
            <p:custDataLst>
              <p:tags r:id="rId6"/>
            </p:custDataLst>
          </p:nvPr>
        </p:nvSpPr>
        <p:spPr/>
        <p:txBody>
          <a:bodyPr>
            <a:normAutofit/>
          </a:bodyPr>
          <a:lstStyle/>
          <a:p>
            <a:fld id="{78E15E9C-17F6-4DFB-85EC-0C62FE288285}" type="slidenum">
              <a:rPr lang="zh-CN" altLang="en-US" smtClean="0"/>
              <a:t>‹#›</a:t>
            </a:fld>
            <a:endParaRPr lang="zh-CN" altLang="en-US"/>
          </a:p>
        </p:txBody>
      </p:sp>
      <p:sp>
        <p:nvSpPr>
          <p:cNvPr id="13" name="文本占位符 12"/>
          <p:cNvSpPr>
            <a:spLocks noGrp="1"/>
          </p:cNvSpPr>
          <p:nvPr>
            <p:ph type="body" sz="quarter" idx="13"/>
            <p:custDataLst>
              <p:tags r:id="rId7"/>
            </p:custDataLst>
          </p:nvPr>
        </p:nvSpPr>
        <p:spPr>
          <a:xfrm>
            <a:off x="8610599" y="2286000"/>
            <a:ext cx="2651565" cy="2012860"/>
          </a:xfrm>
        </p:spPr>
        <p:txBody>
          <a:bodyPr>
            <a:normAutofit/>
          </a:bodyPr>
          <a:lstStyle>
            <a:lvl1pPr marL="0" indent="0">
              <a:buNone/>
              <a:defRPr sz="1800">
                <a:solidFill>
                  <a:schemeClr val="bg1"/>
                </a:solidFill>
              </a:defRPr>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A863B9-127C-4690-87C7-D401220A46F2}"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933CE7-429A-43FD-ABCA-F1A06F9C6CD5}"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992146"/>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66ED02EE-8ED7-4720-98D5-9E9053965B95}" type="datetimeFigureOut">
              <a:rPr lang="zh-CN" altLang="en-US" smtClean="0"/>
              <a:t>2025-5-26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265369"/>
            <a:ext cx="10515600" cy="1325563"/>
          </a:xfrm>
        </p:spPr>
        <p:txBody>
          <a:body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839788" y="1639598"/>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custDataLst>
              <p:tags r:id="rId4"/>
            </p:custDataLst>
          </p:nvPr>
        </p:nvSpPr>
        <p:spPr>
          <a:xfrm>
            <a:off x="6172200" y="1639598"/>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custDataLst>
              <p:tags r:id="rId6"/>
            </p:custDataLst>
          </p:nvPr>
        </p:nvSpPr>
        <p:spPr/>
        <p:txBody>
          <a:bodyPr/>
          <a:lstStyle/>
          <a:p>
            <a:fld id="{66ED02EE-8ED7-4720-98D5-9E9053965B95}" type="datetimeFigureOut">
              <a:rPr lang="zh-CN" altLang="en-US" smtClean="0"/>
              <a:t>2025-5-26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66ED02EE-8ED7-4720-98D5-9E9053965B95}" type="datetimeFigureOut">
              <a:rPr lang="zh-CN" altLang="en-US" smtClean="0"/>
              <a:t>2025-5-26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custDataLst>
              <p:tags r:id="rId2"/>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3"/>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2025-5-26</a:t>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32224" y="365125"/>
            <a:ext cx="821575"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199" y="365125"/>
            <a:ext cx="9602585"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66ED02EE-8ED7-4720-98D5-9E9053965B95}" type="datetimeFigureOut">
              <a:rPr lang="zh-CN" altLang="en-US" smtClean="0"/>
              <a:t>2025-5-26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78E15E9C-17F6-4DFB-85EC-0C62FE28828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7.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tx1">
                    <a:lumMod val="50000"/>
                    <a:lumOff val="50000"/>
                  </a:schemeClr>
                </a:solidFill>
              </a:defRPr>
            </a:lvl1pPr>
          </a:lstStyle>
          <a:p>
            <a:fld id="{66ED02EE-8ED7-4720-98D5-9E9053965B95}" type="datetimeFigureOut">
              <a:rPr lang="zh-CN" altLang="en-US" smtClean="0"/>
              <a:t>2025-5-26</a:t>
            </a:fld>
            <a:endParaRPr lang="zh-CN" altLang="en-US"/>
          </a:p>
        </p:txBody>
      </p:sp>
      <p:sp>
        <p:nvSpPr>
          <p:cNvPr id="5" name="页脚占位符 4"/>
          <p:cNvSpPr>
            <a:spLocks noGrp="1"/>
          </p:cNvSpPr>
          <p:nvPr>
            <p:ph type="ftr" sz="quarter" idx="3"/>
            <p:custDataLst>
              <p:tags r:id="rId24"/>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custDataLst>
              <p:tags r:id="rId25"/>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tx1">
                    <a:lumMod val="50000"/>
                    <a:lumOff val="50000"/>
                  </a:schemeClr>
                </a:solidFill>
              </a:defRPr>
            </a:lvl1pPr>
          </a:lstStyle>
          <a:p>
            <a:fld id="{78E15E9C-17F6-4DFB-85EC-0C62FE288285}" type="slidenum">
              <a:rPr lang="zh-CN" altLang="en-US" smtClean="0"/>
              <a:t>‹#›</a:t>
            </a:fld>
            <a:endParaRPr lang="zh-CN" altLang="en-US"/>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207CA2-0EE5-4E57-B7C1-4BAC2D3A7364}"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301767-3CE9-4B61-AD53-1E18CEC524A8}"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31030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98.xml"/><Relationship Id="rId7" Type="http://schemas.openxmlformats.org/officeDocument/2006/relationships/notesSlide" Target="../notesSlides/notesSlide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slideLayout" Target="../slideLayouts/slideLayout7.xml"/><Relationship Id="rId5" Type="http://schemas.openxmlformats.org/officeDocument/2006/relationships/tags" Target="../tags/tag200.xml"/><Relationship Id="rId4" Type="http://schemas.openxmlformats.org/officeDocument/2006/relationships/tags" Target="../tags/tag199.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03.xml"/><Relationship Id="rId7" Type="http://schemas.openxmlformats.org/officeDocument/2006/relationships/notesSlide" Target="../notesSlides/notesSlide10.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slideLayout" Target="../slideLayouts/slideLayout7.xml"/><Relationship Id="rId5" Type="http://schemas.openxmlformats.org/officeDocument/2006/relationships/tags" Target="../tags/tag205.xml"/><Relationship Id="rId4" Type="http://schemas.openxmlformats.org/officeDocument/2006/relationships/tags" Target="../tags/tag204.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208.xml"/><Relationship Id="rId7" Type="http://schemas.openxmlformats.org/officeDocument/2006/relationships/notesSlide" Target="../notesSlides/notesSlide11.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slideLayout" Target="../slideLayouts/slideLayout7.xml"/><Relationship Id="rId5" Type="http://schemas.openxmlformats.org/officeDocument/2006/relationships/tags" Target="../tags/tag210.xml"/><Relationship Id="rId4" Type="http://schemas.openxmlformats.org/officeDocument/2006/relationships/tags" Target="../tags/tag20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13.xml"/><Relationship Id="rId7" Type="http://schemas.openxmlformats.org/officeDocument/2006/relationships/notesSlide" Target="../notesSlides/notesSlide12.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slideLayout" Target="../slideLayouts/slideLayout7.xml"/><Relationship Id="rId5" Type="http://schemas.openxmlformats.org/officeDocument/2006/relationships/tags" Target="../tags/tag215.xml"/><Relationship Id="rId4" Type="http://schemas.openxmlformats.org/officeDocument/2006/relationships/tags" Target="../tags/tag214.xml"/></Relationships>
</file>

<file path=ppt/slides/_rels/slide14.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7.png"/><Relationship Id="rId5" Type="http://schemas.openxmlformats.org/officeDocument/2006/relationships/tags" Target="../tags/tag220.xml"/><Relationship Id="rId10" Type="http://schemas.openxmlformats.org/officeDocument/2006/relationships/notesSlide" Target="../notesSlides/notesSlide13.xml"/><Relationship Id="rId4" Type="http://schemas.openxmlformats.org/officeDocument/2006/relationships/tags" Target="../tags/tag219.xml"/><Relationship Id="rId9"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4.png"/><Relationship Id="rId5" Type="http://schemas.openxmlformats.org/officeDocument/2006/relationships/tags" Target="../tags/tag135.xml"/><Relationship Id="rId10" Type="http://schemas.openxmlformats.org/officeDocument/2006/relationships/notesSlide" Target="../notesSlides/notesSlide1.xml"/><Relationship Id="rId4" Type="http://schemas.openxmlformats.org/officeDocument/2006/relationships/tags" Target="../tags/tag134.xml"/><Relationship Id="rId9"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34" Type="http://schemas.openxmlformats.org/officeDocument/2006/relationships/notesSlide" Target="../notesSlides/notesSlide3.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7.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35" Type="http://schemas.openxmlformats.org/officeDocument/2006/relationships/image" Target="../media/image7.png"/><Relationship Id="rId8" Type="http://schemas.openxmlformats.org/officeDocument/2006/relationships/tags" Target="../tags/tag1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77.xml"/><Relationship Id="rId7" Type="http://schemas.openxmlformats.org/officeDocument/2006/relationships/slideLayout" Target="../slideLayouts/slideLayout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3.xml"/><Relationship Id="rId7" Type="http://schemas.openxmlformats.org/officeDocument/2006/relationships/notesSlide" Target="../notesSlides/notesSlide6.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7.xml"/><Relationship Id="rId5" Type="http://schemas.openxmlformats.org/officeDocument/2006/relationships/tags" Target="../tags/tag185.xml"/><Relationship Id="rId4" Type="http://schemas.openxmlformats.org/officeDocument/2006/relationships/tags" Target="../tags/tag18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88.xml"/><Relationship Id="rId7" Type="http://schemas.openxmlformats.org/officeDocument/2006/relationships/notesSlide" Target="../notesSlides/notesSlide7.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slideLayout" Target="../slideLayouts/slideLayout7.xml"/><Relationship Id="rId5" Type="http://schemas.openxmlformats.org/officeDocument/2006/relationships/tags" Target="../tags/tag190.xml"/><Relationship Id="rId4" Type="http://schemas.openxmlformats.org/officeDocument/2006/relationships/tags" Target="../tags/tag189.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93.xml"/><Relationship Id="rId7" Type="http://schemas.openxmlformats.org/officeDocument/2006/relationships/notesSlide" Target="../notesSlides/notesSlide8.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slideLayout" Target="../slideLayouts/slideLayout7.xml"/><Relationship Id="rId5" Type="http://schemas.openxmlformats.org/officeDocument/2006/relationships/tags" Target="../tags/tag195.xml"/><Relationship Id="rId4" Type="http://schemas.openxmlformats.org/officeDocument/2006/relationships/tags" Target="../tags/tag1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
            <a:ext cx="12192000" cy="4429387"/>
          </a:xfrm>
          <a:custGeom>
            <a:avLst/>
            <a:gdLst>
              <a:gd name="connsiteX0" fmla="*/ 0 w 9461698"/>
              <a:gd name="connsiteY0" fmla="*/ 0 h 3456384"/>
              <a:gd name="connsiteX1" fmla="*/ 9461698 w 9461698"/>
              <a:gd name="connsiteY1" fmla="*/ 0 h 3456384"/>
              <a:gd name="connsiteX2" fmla="*/ 9461698 w 9461698"/>
              <a:gd name="connsiteY2" fmla="*/ 3456384 h 3456384"/>
              <a:gd name="connsiteX3" fmla="*/ 0 w 9461698"/>
              <a:gd name="connsiteY3" fmla="*/ 3456384 h 3456384"/>
              <a:gd name="connsiteX4" fmla="*/ 0 w 9461698"/>
              <a:gd name="connsiteY4" fmla="*/ 0 h 3456384"/>
              <a:gd name="connsiteX0" fmla="*/ 0 w 9461698"/>
              <a:gd name="connsiteY0" fmla="*/ 0 h 3680750"/>
              <a:gd name="connsiteX1" fmla="*/ 9461698 w 9461698"/>
              <a:gd name="connsiteY1" fmla="*/ 0 h 3680750"/>
              <a:gd name="connsiteX2" fmla="*/ 9461698 w 9461698"/>
              <a:gd name="connsiteY2" fmla="*/ 3456384 h 3680750"/>
              <a:gd name="connsiteX3" fmla="*/ 0 w 9461698"/>
              <a:gd name="connsiteY3" fmla="*/ 3456384 h 3680750"/>
              <a:gd name="connsiteX4" fmla="*/ 0 w 9461698"/>
              <a:gd name="connsiteY4" fmla="*/ 0 h 3680750"/>
              <a:gd name="connsiteX0" fmla="*/ 0 w 9461698"/>
              <a:gd name="connsiteY0" fmla="*/ 0 h 3837384"/>
              <a:gd name="connsiteX1" fmla="*/ 9461698 w 9461698"/>
              <a:gd name="connsiteY1" fmla="*/ 0 h 3837384"/>
              <a:gd name="connsiteX2" fmla="*/ 9461698 w 9461698"/>
              <a:gd name="connsiteY2" fmla="*/ 3456384 h 3837384"/>
              <a:gd name="connsiteX3" fmla="*/ 0 w 9461698"/>
              <a:gd name="connsiteY3" fmla="*/ 3456384 h 3837384"/>
              <a:gd name="connsiteX4" fmla="*/ 0 w 9461698"/>
              <a:gd name="connsiteY4" fmla="*/ 0 h 3837384"/>
              <a:gd name="connsiteX0" fmla="*/ 0 w 9461698"/>
              <a:gd name="connsiteY0" fmla="*/ 0 h 3981317"/>
              <a:gd name="connsiteX1" fmla="*/ 9461698 w 9461698"/>
              <a:gd name="connsiteY1" fmla="*/ 0 h 3981317"/>
              <a:gd name="connsiteX2" fmla="*/ 9461698 w 9461698"/>
              <a:gd name="connsiteY2" fmla="*/ 3456384 h 3981317"/>
              <a:gd name="connsiteX3" fmla="*/ 0 w 9461698"/>
              <a:gd name="connsiteY3" fmla="*/ 3456384 h 3981317"/>
              <a:gd name="connsiteX4" fmla="*/ 0 w 9461698"/>
              <a:gd name="connsiteY4" fmla="*/ 0 h 3981317"/>
              <a:gd name="connsiteX0" fmla="*/ 0 w 9461698"/>
              <a:gd name="connsiteY0" fmla="*/ 0 h 4297735"/>
              <a:gd name="connsiteX1" fmla="*/ 9461698 w 9461698"/>
              <a:gd name="connsiteY1" fmla="*/ 0 h 4297735"/>
              <a:gd name="connsiteX2" fmla="*/ 9461698 w 9461698"/>
              <a:gd name="connsiteY2" fmla="*/ 3456384 h 4297735"/>
              <a:gd name="connsiteX3" fmla="*/ 0 w 9461698"/>
              <a:gd name="connsiteY3" fmla="*/ 3456384 h 4297735"/>
              <a:gd name="connsiteX4" fmla="*/ 0 w 9461698"/>
              <a:gd name="connsiteY4" fmla="*/ 0 h 4297735"/>
              <a:gd name="connsiteX0" fmla="*/ 0 w 9461698"/>
              <a:gd name="connsiteY0" fmla="*/ 0 h 4695465"/>
              <a:gd name="connsiteX1" fmla="*/ 9461698 w 9461698"/>
              <a:gd name="connsiteY1" fmla="*/ 0 h 4695465"/>
              <a:gd name="connsiteX2" fmla="*/ 9461698 w 9461698"/>
              <a:gd name="connsiteY2" fmla="*/ 3456384 h 4695465"/>
              <a:gd name="connsiteX3" fmla="*/ 0 w 9461698"/>
              <a:gd name="connsiteY3" fmla="*/ 3456384 h 4695465"/>
              <a:gd name="connsiteX4" fmla="*/ 0 w 9461698"/>
              <a:gd name="connsiteY4" fmla="*/ 0 h 4695465"/>
              <a:gd name="connsiteX0" fmla="*/ 0 w 9461698"/>
              <a:gd name="connsiteY0" fmla="*/ 0 h 4991624"/>
              <a:gd name="connsiteX1" fmla="*/ 9461698 w 9461698"/>
              <a:gd name="connsiteY1" fmla="*/ 0 h 4991624"/>
              <a:gd name="connsiteX2" fmla="*/ 9461698 w 9461698"/>
              <a:gd name="connsiteY2" fmla="*/ 3456384 h 4991624"/>
              <a:gd name="connsiteX3" fmla="*/ 9832 w 9461698"/>
              <a:gd name="connsiteY3" fmla="*/ 3846093 h 4991624"/>
              <a:gd name="connsiteX4" fmla="*/ 0 w 9461698"/>
              <a:gd name="connsiteY4" fmla="*/ 0 h 4991624"/>
              <a:gd name="connsiteX0" fmla="*/ 0 w 9461698"/>
              <a:gd name="connsiteY0" fmla="*/ 0 h 4982080"/>
              <a:gd name="connsiteX1" fmla="*/ 9461698 w 9461698"/>
              <a:gd name="connsiteY1" fmla="*/ 0 h 4982080"/>
              <a:gd name="connsiteX2" fmla="*/ 9461698 w 9461698"/>
              <a:gd name="connsiteY2" fmla="*/ 3413083 h 4982080"/>
              <a:gd name="connsiteX3" fmla="*/ 9832 w 9461698"/>
              <a:gd name="connsiteY3" fmla="*/ 3846093 h 4982080"/>
              <a:gd name="connsiteX4" fmla="*/ 0 w 9461698"/>
              <a:gd name="connsiteY4" fmla="*/ 0 h 4982080"/>
              <a:gd name="connsiteX0" fmla="*/ 0 w 9461698"/>
              <a:gd name="connsiteY0" fmla="*/ 0 h 4822946"/>
              <a:gd name="connsiteX1" fmla="*/ 9461698 w 9461698"/>
              <a:gd name="connsiteY1" fmla="*/ 0 h 4822946"/>
              <a:gd name="connsiteX2" fmla="*/ 9461698 w 9461698"/>
              <a:gd name="connsiteY2" fmla="*/ 3413083 h 4822946"/>
              <a:gd name="connsiteX3" fmla="*/ 9832 w 9461698"/>
              <a:gd name="connsiteY3" fmla="*/ 3846093 h 4822946"/>
              <a:gd name="connsiteX4" fmla="*/ 0 w 9461698"/>
              <a:gd name="connsiteY4" fmla="*/ 0 h 4822946"/>
              <a:gd name="connsiteX0" fmla="*/ 0 w 9461698"/>
              <a:gd name="connsiteY0" fmla="*/ 0 h 4613513"/>
              <a:gd name="connsiteX1" fmla="*/ 9461698 w 9461698"/>
              <a:gd name="connsiteY1" fmla="*/ 0 h 4613513"/>
              <a:gd name="connsiteX2" fmla="*/ 9461698 w 9461698"/>
              <a:gd name="connsiteY2" fmla="*/ 3413083 h 4613513"/>
              <a:gd name="connsiteX3" fmla="*/ 9832 w 9461698"/>
              <a:gd name="connsiteY3" fmla="*/ 3846093 h 4613513"/>
              <a:gd name="connsiteX4" fmla="*/ 0 w 9461698"/>
              <a:gd name="connsiteY4" fmla="*/ 0 h 461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698" h="4613513">
                <a:moveTo>
                  <a:pt x="0" y="0"/>
                </a:moveTo>
                <a:lnTo>
                  <a:pt x="9461698" y="0"/>
                </a:lnTo>
                <a:lnTo>
                  <a:pt x="9461698" y="3413083"/>
                </a:lnTo>
                <a:cubicBezTo>
                  <a:pt x="6307799" y="3413083"/>
                  <a:pt x="3283363" y="5796870"/>
                  <a:pt x="9832" y="3846093"/>
                </a:cubicBezTo>
                <a:cubicBezTo>
                  <a:pt x="6555" y="2564062"/>
                  <a:pt x="3277" y="1282031"/>
                  <a:pt x="0" y="0"/>
                </a:cubicBezTo>
                <a:close/>
              </a:path>
            </a:pathLst>
          </a:cu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3">
                  <a:lumMod val="40000"/>
                  <a:lumOff val="60000"/>
                </a:schemeClr>
              </a:solidFill>
            </a:endParaRPr>
          </a:p>
        </p:txBody>
      </p:sp>
      <p:sp>
        <p:nvSpPr>
          <p:cNvPr id="6" name="文本框 8"/>
          <p:cNvSpPr txBox="1">
            <a:spLocks noChangeArrowheads="1"/>
          </p:cNvSpPr>
          <p:nvPr/>
        </p:nvSpPr>
        <p:spPr bwMode="auto">
          <a:xfrm>
            <a:off x="1113453" y="4523894"/>
            <a:ext cx="99650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6600" b="1" dirty="0">
                <a:solidFill>
                  <a:schemeClr val="accent1"/>
                </a:solidFill>
                <a:latin typeface="微软雅黑" panose="020B0503020204020204" pitchFamily="34" charset="-122"/>
                <a:ea typeface="微软雅黑" panose="020B0503020204020204" pitchFamily="34" charset="-122"/>
              </a:rPr>
              <a:t>上海理工大学监考须知</a:t>
            </a:r>
          </a:p>
        </p:txBody>
      </p:sp>
      <p:sp>
        <p:nvSpPr>
          <p:cNvPr id="8" name="矩形 9"/>
          <p:cNvSpPr>
            <a:spLocks noChangeArrowheads="1"/>
          </p:cNvSpPr>
          <p:nvPr/>
        </p:nvSpPr>
        <p:spPr bwMode="auto">
          <a:xfrm>
            <a:off x="4313348" y="5852024"/>
            <a:ext cx="3565303" cy="52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pPr>
            <a:r>
              <a:rPr lang="zh-CN" altLang="en-US" sz="2133" b="1" dirty="0">
                <a:solidFill>
                  <a:srgbClr val="404040"/>
                </a:solidFill>
                <a:latin typeface="微软雅黑" panose="020B0503020204020204" pitchFamily="34" charset="-122"/>
                <a:ea typeface="微软雅黑" panose="020B0503020204020204" pitchFamily="34" charset="-122"/>
              </a:rPr>
              <a:t>教务处  </a:t>
            </a:r>
            <a:endParaRPr lang="en-US" altLang="zh-CN" sz="2133" b="1" dirty="0">
              <a:solidFill>
                <a:srgbClr val="40404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r="72" b="162"/>
          <a:stretch/>
        </p:blipFill>
        <p:spPr>
          <a:xfrm>
            <a:off x="0" y="0"/>
            <a:ext cx="12192000" cy="3928188"/>
          </a:xfrm>
          <a:prstGeom prst="flowChartDocument">
            <a:avLst/>
          </a:prstGeom>
        </p:spPr>
      </p:pic>
    </p:spTree>
    <p:extLst>
      <p:ext uri="{BB962C8B-B14F-4D97-AF65-F5344CB8AC3E}">
        <p14:creationId xmlns:p14="http://schemas.microsoft.com/office/powerpoint/2010/main" val="344186402"/>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5173721" y="123219"/>
            <a:ext cx="1826141"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考试开始</a:t>
            </a:r>
          </a:p>
        </p:txBody>
      </p:sp>
      <p:sp>
        <p:nvSpPr>
          <p:cNvPr id="10" name="文本框 9"/>
          <p:cNvSpPr txBox="1"/>
          <p:nvPr/>
        </p:nvSpPr>
        <p:spPr>
          <a:xfrm>
            <a:off x="729615" y="2070464"/>
            <a:ext cx="5683980"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a:t>提醒学生检查试卷是否与考生所要考的科目一致、是否有印刷不清、破损、缺页等问题</a:t>
            </a:r>
            <a:endParaRPr lang="en-US" altLang="zh-CN" sz="2400" dirty="0"/>
          </a:p>
          <a:p>
            <a:pPr marL="285750" indent="-285750">
              <a:lnSpc>
                <a:spcPct val="150000"/>
              </a:lnSpc>
              <a:buFont typeface="Arial" panose="020B0604020202020204" pitchFamily="34" charset="0"/>
              <a:buChar char="•"/>
            </a:pPr>
            <a:r>
              <a:rPr lang="zh-CN" altLang="en-US" sz="2400" dirty="0"/>
              <a:t>如遇试卷问题，立即与考务人员联系</a:t>
            </a:r>
            <a:endParaRPr lang="en-US" altLang="zh-CN" sz="2400" dirty="0"/>
          </a:p>
          <a:p>
            <a:pPr marL="285750" indent="-285750">
              <a:lnSpc>
                <a:spcPct val="150000"/>
              </a:lnSpc>
              <a:buFont typeface="Arial" panose="020B0604020202020204" pitchFamily="34" charset="0"/>
              <a:buChar char="•"/>
            </a:pPr>
            <a:r>
              <a:rPr lang="zh-CN" altLang="en-US" sz="2400" dirty="0"/>
              <a:t>监考人员一律不解答题意，学生对试题中字迹不清楚的提问，应予当众答复</a:t>
            </a:r>
            <a:endParaRPr lang="en-US" altLang="zh-CN" sz="2400" dirty="0"/>
          </a:p>
        </p:txBody>
      </p:sp>
      <p:pic>
        <p:nvPicPr>
          <p:cNvPr id="3" name="图片 2"/>
          <p:cNvPicPr>
            <a:picLocks noChangeAspect="1"/>
          </p:cNvPicPr>
          <p:nvPr/>
        </p:nvPicPr>
        <p:blipFill>
          <a:blip r:embed="rId8"/>
          <a:stretch>
            <a:fillRect/>
          </a:stretch>
        </p:blipFill>
        <p:spPr>
          <a:xfrm>
            <a:off x="6413595" y="1505786"/>
            <a:ext cx="4939549" cy="4545676"/>
          </a:xfrm>
          <a:prstGeom prst="rect">
            <a:avLst/>
          </a:prstGeom>
        </p:spPr>
      </p:pic>
    </p:spTree>
    <p:custDataLst>
      <p:tags r:id="rId1"/>
    </p:custDataLst>
    <p:extLst>
      <p:ext uri="{BB962C8B-B14F-4D97-AF65-F5344CB8AC3E}">
        <p14:creationId xmlns:p14="http://schemas.microsoft.com/office/powerpoint/2010/main" val="4110020876"/>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5173721" y="123219"/>
            <a:ext cx="2236510"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考试进行中</a:t>
            </a:r>
          </a:p>
        </p:txBody>
      </p:sp>
      <p:sp>
        <p:nvSpPr>
          <p:cNvPr id="10" name="文本框 9"/>
          <p:cNvSpPr txBox="1"/>
          <p:nvPr/>
        </p:nvSpPr>
        <p:spPr>
          <a:xfrm>
            <a:off x="729615" y="1615557"/>
            <a:ext cx="5807683" cy="44584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a:t>迟到</a:t>
            </a:r>
            <a:r>
              <a:rPr lang="en-US" altLang="zh-CN" sz="2400" dirty="0"/>
              <a:t>15</a:t>
            </a:r>
            <a:r>
              <a:rPr lang="zh-CN" altLang="en-US" sz="2400" dirty="0"/>
              <a:t>分钟及以上者，不得参加考试；开考</a:t>
            </a:r>
            <a:r>
              <a:rPr lang="en-US" altLang="zh-CN" sz="2400" dirty="0"/>
              <a:t>30</a:t>
            </a:r>
            <a:r>
              <a:rPr lang="zh-CN" altLang="en-US" sz="2400" dirty="0"/>
              <a:t>分钟后，方可允许考生交卷离场</a:t>
            </a:r>
            <a:endParaRPr lang="en-US" altLang="zh-CN" sz="2400" dirty="0"/>
          </a:p>
          <a:p>
            <a:pPr marL="285750" indent="-285750">
              <a:lnSpc>
                <a:spcPct val="150000"/>
              </a:lnSpc>
              <a:buFont typeface="Arial" panose="020B0604020202020204" pitchFamily="34" charset="0"/>
              <a:buChar char="•"/>
            </a:pPr>
            <a:r>
              <a:rPr lang="zh-CN" altLang="en-US" sz="2400" dirty="0"/>
              <a:t>考试期间考生需要如厕的，应单人进出，并由一名监考教师陪同</a:t>
            </a:r>
            <a:endParaRPr lang="en-US" altLang="zh-CN" sz="2400" dirty="0"/>
          </a:p>
          <a:p>
            <a:pPr marL="285750" indent="-285750">
              <a:lnSpc>
                <a:spcPct val="150000"/>
              </a:lnSpc>
              <a:buFont typeface="Arial" panose="020B0604020202020204" pitchFamily="34" charset="0"/>
              <a:buChar char="•"/>
            </a:pPr>
            <a:r>
              <a:rPr lang="zh-CN" altLang="en-US" sz="2400" dirty="0"/>
              <a:t>清点实际参加考试的人数，并在</a:t>
            </a:r>
            <a:r>
              <a:rPr lang="en-US" altLang="zh-CN" sz="2400" dirty="0"/>
              <a:t>《</a:t>
            </a:r>
            <a:r>
              <a:rPr lang="zh-CN" altLang="en-US" sz="2400" dirty="0"/>
              <a:t>考场情况登记表</a:t>
            </a:r>
            <a:r>
              <a:rPr lang="en-US" altLang="zh-CN" sz="2400" dirty="0"/>
              <a:t>》</a:t>
            </a:r>
            <a:r>
              <a:rPr lang="zh-CN" altLang="en-US" sz="2400" dirty="0"/>
              <a:t>上记录</a:t>
            </a:r>
            <a:endParaRPr lang="en-US" altLang="zh-CN" sz="2400" dirty="0"/>
          </a:p>
          <a:p>
            <a:pPr marL="285750" indent="-285750">
              <a:lnSpc>
                <a:spcPct val="150000"/>
              </a:lnSpc>
              <a:buFont typeface="Arial" panose="020B0604020202020204" pitchFamily="34" charset="0"/>
              <a:buChar char="•"/>
            </a:pPr>
            <a:r>
              <a:rPr lang="zh-CN" altLang="en-US" sz="2400" dirty="0"/>
              <a:t>监考人员不得做</a:t>
            </a:r>
            <a:r>
              <a:rPr lang="zh-CN" altLang="en-US" sz="2400" dirty="0">
                <a:solidFill>
                  <a:srgbClr val="FF0000"/>
                </a:solidFill>
              </a:rPr>
              <a:t>其他与监考无关的事情，如：聊天、看手机、看书报等</a:t>
            </a:r>
            <a:endParaRPr lang="en-US" altLang="zh-CN" sz="2400" dirty="0"/>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4985" y="1800471"/>
            <a:ext cx="4588501" cy="3956308"/>
          </a:xfrm>
          <a:prstGeom prst="rect">
            <a:avLst/>
          </a:prstGeom>
        </p:spPr>
      </p:pic>
    </p:spTree>
    <p:custDataLst>
      <p:tags r:id="rId1"/>
    </p:custDataLst>
    <p:extLst>
      <p:ext uri="{BB962C8B-B14F-4D97-AF65-F5344CB8AC3E}">
        <p14:creationId xmlns:p14="http://schemas.microsoft.com/office/powerpoint/2010/main" val="1595570844"/>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4147799" y="123219"/>
            <a:ext cx="3877985"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作弊等违规行为处理</a:t>
            </a:r>
          </a:p>
        </p:txBody>
      </p:sp>
      <p:sp>
        <p:nvSpPr>
          <p:cNvPr id="9" name="文本框 8"/>
          <p:cNvSpPr txBox="1"/>
          <p:nvPr/>
        </p:nvSpPr>
        <p:spPr>
          <a:xfrm>
            <a:off x="729615" y="985431"/>
            <a:ext cx="5812501" cy="56323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000" dirty="0"/>
              <a:t>监考人员应取消考生考核资格，责令其立即停止答题</a:t>
            </a:r>
            <a:endParaRPr lang="en-US" altLang="zh-CN" sz="2000" dirty="0"/>
          </a:p>
          <a:p>
            <a:pPr marL="285750" indent="-285750">
              <a:lnSpc>
                <a:spcPct val="150000"/>
              </a:lnSpc>
              <a:buFont typeface="Arial" panose="020B0604020202020204" pitchFamily="34" charset="0"/>
              <a:buChar char="•"/>
            </a:pPr>
            <a:r>
              <a:rPr lang="zh-CN" altLang="en-US" sz="2000" dirty="0"/>
              <a:t>当场收集违规考生的试卷、答题卡、有效身份证件、违规物品（小抄或电子产品等），在</a:t>
            </a:r>
            <a:r>
              <a:rPr lang="en-US" altLang="zh-CN" sz="2000" dirty="0"/>
              <a:t>《</a:t>
            </a:r>
            <a:r>
              <a:rPr lang="zh-CN" altLang="en-US" sz="2000" dirty="0"/>
              <a:t>上海理工大学考场情况登记表</a:t>
            </a:r>
            <a:r>
              <a:rPr lang="en-US" altLang="zh-CN" sz="2000" dirty="0"/>
              <a:t>》</a:t>
            </a:r>
            <a:r>
              <a:rPr lang="zh-CN" altLang="en-US" sz="2000" dirty="0"/>
              <a:t>记录考生情况</a:t>
            </a:r>
            <a:endParaRPr lang="en-US" altLang="zh-CN" sz="2000" dirty="0"/>
          </a:p>
          <a:p>
            <a:pPr marL="285750" indent="-285750">
              <a:lnSpc>
                <a:spcPct val="150000"/>
              </a:lnSpc>
              <a:buFont typeface="Arial" panose="020B0604020202020204" pitchFamily="34" charset="0"/>
              <a:buChar char="•"/>
            </a:pPr>
            <a:r>
              <a:rPr lang="zh-CN" altLang="en-US" sz="2000" dirty="0"/>
              <a:t>由一名监考人员带领考生到签到考务办公室，联系教务处考务员</a:t>
            </a:r>
            <a:endParaRPr lang="en-US" altLang="zh-CN" sz="2000" dirty="0"/>
          </a:p>
          <a:p>
            <a:pPr marL="285750" indent="-285750">
              <a:lnSpc>
                <a:spcPct val="150000"/>
              </a:lnSpc>
              <a:buFont typeface="Arial" panose="020B0604020202020204" pitchFamily="34" charset="0"/>
              <a:buChar char="•"/>
            </a:pPr>
            <a:r>
              <a:rPr lang="zh-CN" altLang="en-US" sz="2000" dirty="0"/>
              <a:t>所有监考人员与考生填写</a:t>
            </a:r>
            <a:r>
              <a:rPr lang="en-US" altLang="zh-CN" sz="2000" dirty="0"/>
              <a:t>《</a:t>
            </a:r>
            <a:r>
              <a:rPr lang="zh-CN" altLang="en-US" sz="2000" dirty="0"/>
              <a:t>考试违规记录登记表</a:t>
            </a:r>
            <a:r>
              <a:rPr lang="en-US" altLang="zh-CN" sz="2000" dirty="0"/>
              <a:t>》</a:t>
            </a:r>
            <a:r>
              <a:rPr lang="zh-CN" altLang="en-US" sz="2000" dirty="0"/>
              <a:t>，记录违规行为详情并签名</a:t>
            </a:r>
            <a:endParaRPr lang="en-US" altLang="zh-CN" sz="2000" dirty="0"/>
          </a:p>
          <a:p>
            <a:pPr marL="285750" indent="-285750">
              <a:lnSpc>
                <a:spcPct val="150000"/>
              </a:lnSpc>
              <a:buFont typeface="Arial" panose="020B0604020202020204" pitchFamily="34" charset="0"/>
              <a:buChar char="•"/>
            </a:pPr>
            <a:r>
              <a:rPr lang="zh-CN" altLang="en-US" sz="2000" dirty="0"/>
              <a:t>处理完成后，监考人员将违规考生的试卷、答题卡按座位号顺序回收，并在名单中标记“违纪”、“作弊”字样，该生该门课程总评成绩记为零分</a:t>
            </a:r>
            <a:endParaRPr lang="en-US" altLang="zh-CN" sz="2000" dirty="0"/>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8257" y="1594211"/>
            <a:ext cx="4719071" cy="4368828"/>
          </a:xfrm>
          <a:prstGeom prst="rect">
            <a:avLst/>
          </a:prstGeom>
        </p:spPr>
      </p:pic>
    </p:spTree>
    <p:custDataLst>
      <p:tags r:id="rId1"/>
    </p:custDataLst>
    <p:extLst>
      <p:ext uri="{BB962C8B-B14F-4D97-AF65-F5344CB8AC3E}">
        <p14:creationId xmlns:p14="http://schemas.microsoft.com/office/powerpoint/2010/main" val="1368395372"/>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5173721" y="100259"/>
            <a:ext cx="1826141"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考试结束</a:t>
            </a:r>
          </a:p>
        </p:txBody>
      </p:sp>
      <p:sp>
        <p:nvSpPr>
          <p:cNvPr id="9" name="文本框 8"/>
          <p:cNvSpPr txBox="1"/>
          <p:nvPr/>
        </p:nvSpPr>
        <p:spPr>
          <a:xfrm>
            <a:off x="729615" y="998399"/>
            <a:ext cx="6270247" cy="561807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200" dirty="0"/>
              <a:t>考试结束前</a:t>
            </a:r>
            <a:r>
              <a:rPr lang="en-US" altLang="zh-CN" sz="2200" dirty="0"/>
              <a:t>15</a:t>
            </a:r>
            <a:r>
              <a:rPr lang="zh-CN" altLang="en-US" sz="2200" dirty="0"/>
              <a:t>分钟，监考人员应口头提醒</a:t>
            </a:r>
            <a:endParaRPr lang="en-US" altLang="zh-CN" sz="2200" dirty="0"/>
          </a:p>
          <a:p>
            <a:pPr marL="285750" indent="-285750">
              <a:lnSpc>
                <a:spcPct val="150000"/>
              </a:lnSpc>
              <a:buFont typeface="Arial" panose="020B0604020202020204" pitchFamily="34" charset="0"/>
              <a:buChar char="•"/>
            </a:pPr>
            <a:r>
              <a:rPr lang="zh-CN" altLang="en-US" sz="2200" dirty="0"/>
              <a:t>考试结束时间到，监考人员须立即指令学生停止答卷。其中一位监考人员负责全面掌握考场情况，其他监考人员负责收集试卷</a:t>
            </a:r>
            <a:endParaRPr lang="en-US" altLang="zh-CN" sz="2200" dirty="0"/>
          </a:p>
          <a:p>
            <a:pPr marL="285750" indent="-285750">
              <a:lnSpc>
                <a:spcPct val="150000"/>
              </a:lnSpc>
              <a:buFont typeface="Arial" panose="020B0604020202020204" pitchFamily="34" charset="0"/>
              <a:buChar char="•"/>
            </a:pPr>
            <a:r>
              <a:rPr lang="zh-CN" altLang="en-US" sz="2200" dirty="0"/>
              <a:t>经监考人员催促仍不交卷者，监考人员可声明不再收卷，该生该课程考试成绩以零分计</a:t>
            </a:r>
            <a:endParaRPr lang="en-US" altLang="zh-CN" sz="2200" dirty="0"/>
          </a:p>
          <a:p>
            <a:pPr marL="285750" indent="-285750">
              <a:lnSpc>
                <a:spcPct val="150000"/>
              </a:lnSpc>
              <a:buFont typeface="Arial" panose="020B0604020202020204" pitchFamily="34" charset="0"/>
              <a:buChar char="•"/>
            </a:pPr>
            <a:r>
              <a:rPr lang="zh-CN" altLang="en-US" sz="2200" dirty="0"/>
              <a:t>监考人员须清点考试材料并按序排列，核对无误后方可指导学生有序退场，严禁考生带走应考材料</a:t>
            </a:r>
            <a:endParaRPr lang="en-US" altLang="zh-CN" sz="2200" dirty="0"/>
          </a:p>
          <a:p>
            <a:pPr marL="285750" indent="-285750">
              <a:lnSpc>
                <a:spcPct val="150000"/>
              </a:lnSpc>
              <a:buFont typeface="Arial" panose="020B0604020202020204" pitchFamily="34" charset="0"/>
              <a:buChar char="•"/>
            </a:pPr>
            <a:r>
              <a:rPr lang="zh-CN" altLang="en-US" sz="2200" dirty="0"/>
              <a:t>填写</a:t>
            </a:r>
            <a:r>
              <a:rPr lang="en-US" altLang="zh-CN" sz="2200" dirty="0"/>
              <a:t>《</a:t>
            </a:r>
            <a:r>
              <a:rPr lang="zh-CN" altLang="en-US" sz="2200" dirty="0"/>
              <a:t>考场情况登记表</a:t>
            </a:r>
            <a:r>
              <a:rPr lang="en-US" altLang="zh-CN" sz="2200" dirty="0"/>
              <a:t>》</a:t>
            </a:r>
            <a:r>
              <a:rPr lang="zh-CN" altLang="en-US" sz="2200" dirty="0"/>
              <a:t>，将考试材料送交指定地点和人员</a:t>
            </a:r>
            <a:endParaRPr lang="en-US" altLang="zh-CN" sz="2200" dirty="0"/>
          </a:p>
        </p:txBody>
      </p:sp>
      <p:pic>
        <p:nvPicPr>
          <p:cNvPr id="3" name="图片 2"/>
          <p:cNvPicPr>
            <a:picLocks noChangeAspect="1"/>
          </p:cNvPicPr>
          <p:nvPr/>
        </p:nvPicPr>
        <p:blipFill>
          <a:blip r:embed="rId8"/>
          <a:stretch>
            <a:fillRect/>
          </a:stretch>
        </p:blipFill>
        <p:spPr>
          <a:xfrm>
            <a:off x="7047854" y="1756234"/>
            <a:ext cx="4396873" cy="4044780"/>
          </a:xfrm>
          <a:prstGeom prst="rect">
            <a:avLst/>
          </a:prstGeom>
        </p:spPr>
      </p:pic>
    </p:spTree>
    <p:custDataLst>
      <p:tags r:id="rId1"/>
    </p:custDataLst>
    <p:extLst>
      <p:ext uri="{BB962C8B-B14F-4D97-AF65-F5344CB8AC3E}">
        <p14:creationId xmlns:p14="http://schemas.microsoft.com/office/powerpoint/2010/main" val="2687872562"/>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 y="635"/>
            <a:ext cx="12191365" cy="2664460"/>
          </a:xfrm>
          <a:prstGeom prst="rect">
            <a:avLst/>
          </a:prstGeom>
        </p:spPr>
      </p:pic>
      <p:sp>
        <p:nvSpPr>
          <p:cNvPr id="13" name="直角三角形 12"/>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直角三角形 11"/>
          <p:cNvSpPr/>
          <p:nvPr userDrawn="1">
            <p:custDataLst>
              <p:tags r:id="rId3"/>
            </p:custDataLst>
          </p:nvPr>
        </p:nvSpPr>
        <p:spPr>
          <a:xfrm flipH="1">
            <a:off x="11728558" y="639468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 name="矩形: 圆角 51"/>
          <p:cNvSpPr/>
          <p:nvPr>
            <p:custDataLst>
              <p:tags r:id="rId4"/>
            </p:custDataLst>
          </p:nvPr>
        </p:nvSpPr>
        <p:spPr>
          <a:xfrm>
            <a:off x="450850" y="1154346"/>
            <a:ext cx="11277708" cy="5572131"/>
          </a:xfrm>
          <a:prstGeom prst="roundRect">
            <a:avLst>
              <a:gd name="adj" fmla="val 3433"/>
            </a:avLst>
          </a:prstGeom>
          <a:solidFill>
            <a:schemeClr val="lt2"/>
          </a:solidFill>
          <a:ln>
            <a:noFill/>
          </a:ln>
          <a:effectLst>
            <a:outerShdw blurRad="292100" sx="98000" sy="98000" algn="ctr" rotWithShape="0">
              <a:schemeClr val="dk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lt1"/>
              </a:solidFill>
              <a:latin typeface="微软雅黑" panose="020B0503020204020204" pitchFamily="34" charset="-122"/>
              <a:ea typeface="微软雅黑" panose="020B0503020204020204" pitchFamily="34" charset="-122"/>
            </a:endParaRPr>
          </a:p>
        </p:txBody>
      </p:sp>
      <p:sp>
        <p:nvSpPr>
          <p:cNvPr id="53" name="矩形: 圆角 52"/>
          <p:cNvSpPr/>
          <p:nvPr>
            <p:custDataLst>
              <p:tags r:id="rId5"/>
            </p:custDataLst>
          </p:nvPr>
        </p:nvSpPr>
        <p:spPr>
          <a:xfrm>
            <a:off x="463658" y="1154346"/>
            <a:ext cx="11264900" cy="5388248"/>
          </a:xfrm>
          <a:prstGeom prst="roundRect">
            <a:avLst>
              <a:gd name="adj" fmla="val 3433"/>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文本框 41"/>
          <p:cNvSpPr txBox="1"/>
          <p:nvPr>
            <p:custDataLst>
              <p:tags r:id="rId6"/>
            </p:custDataLst>
          </p:nvPr>
        </p:nvSpPr>
        <p:spPr>
          <a:xfrm>
            <a:off x="668593" y="1332865"/>
            <a:ext cx="10378502" cy="4078953"/>
          </a:xfrm>
          <a:prstGeom prst="rect">
            <a:avLst/>
          </a:prstGeom>
          <a:noFill/>
        </p:spPr>
        <p:txBody>
          <a:bodyPr wrap="square"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spcBef>
                <a:spcPts val="0"/>
              </a:spcBef>
              <a:spcAft>
                <a:spcPts val="0"/>
              </a:spcAft>
              <a:buSzPct val="100000"/>
            </a:pPr>
            <a:r>
              <a:rPr lang="zh-CN" altLang="zh-CN" sz="3200" b="1" dirty="0"/>
              <a:t>《上海理工大学全日制本科生课程考核管理办法》</a:t>
            </a:r>
            <a:endParaRPr lang="en-US" altLang="zh-CN" sz="3200" b="1" dirty="0"/>
          </a:p>
          <a:p>
            <a:pPr>
              <a:lnSpc>
                <a:spcPct val="200000"/>
              </a:lnSpc>
              <a:spcBef>
                <a:spcPts val="0"/>
              </a:spcBef>
              <a:spcAft>
                <a:spcPts val="0"/>
              </a:spcAft>
              <a:buSzPct val="100000"/>
            </a:pPr>
            <a:r>
              <a:rPr lang="zh-CN" altLang="zh-CN" sz="3200" b="1" dirty="0"/>
              <a:t>《上海理工大学全日制本科教学监考工作规范》</a:t>
            </a:r>
            <a:endParaRPr lang="en-US" altLang="zh-CN" sz="3200" b="1" dirty="0"/>
          </a:p>
          <a:p>
            <a:pPr>
              <a:lnSpc>
                <a:spcPct val="200000"/>
              </a:lnSpc>
              <a:spcBef>
                <a:spcPts val="0"/>
              </a:spcBef>
              <a:spcAft>
                <a:spcPts val="0"/>
              </a:spcAft>
              <a:buSzPct val="100000"/>
            </a:pPr>
            <a:r>
              <a:rPr lang="zh-CN" altLang="zh-CN" sz="3200" b="1" dirty="0"/>
              <a:t>《上海理工大学全日制本科教学巡考工作规范》</a:t>
            </a:r>
            <a:endParaRPr lang="en-US" altLang="zh-CN" sz="3200" b="1" dirty="0"/>
          </a:p>
          <a:p>
            <a:pPr>
              <a:lnSpc>
                <a:spcPct val="200000"/>
              </a:lnSpc>
              <a:spcBef>
                <a:spcPts val="0"/>
              </a:spcBef>
              <a:spcAft>
                <a:spcPts val="0"/>
              </a:spcAft>
              <a:buSzPct val="100000"/>
            </a:pPr>
            <a:r>
              <a:rPr lang="zh-CN" altLang="zh-CN" sz="3200" b="1" dirty="0"/>
              <a:t>《上海理工大学学生考试纪律规定》</a:t>
            </a:r>
            <a:endParaRPr lang="en-US" altLang="zh-CN" sz="3200" b="1" dirty="0"/>
          </a:p>
          <a:p>
            <a:pPr>
              <a:lnSpc>
                <a:spcPct val="200000"/>
              </a:lnSpc>
              <a:spcBef>
                <a:spcPts val="0"/>
              </a:spcBef>
              <a:spcAft>
                <a:spcPts val="0"/>
              </a:spcAft>
              <a:buSzPct val="100000"/>
            </a:pPr>
            <a:r>
              <a:rPr lang="zh-CN" altLang="zh-CN" sz="3200" b="1" dirty="0"/>
              <a:t>《上海理工大学学生纪律处分规定》</a:t>
            </a:r>
            <a:endParaRPr lang="en-US" altLang="zh-CN" sz="3200" b="1" dirty="0"/>
          </a:p>
        </p:txBody>
      </p:sp>
      <p:sp>
        <p:nvSpPr>
          <p:cNvPr id="16" name="直角三角形 15"/>
          <p:cNvSpPr/>
          <p:nvPr userDrawn="1">
            <p:custDataLst>
              <p:tags r:id="rId7"/>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直角三角形 14"/>
          <p:cNvSpPr/>
          <p:nvPr userDrawn="1">
            <p:custDataLst>
              <p:tags r:id="rId8"/>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9"/>
          <p:cNvSpPr txBox="1"/>
          <p:nvPr/>
        </p:nvSpPr>
        <p:spPr>
          <a:xfrm>
            <a:off x="5176633" y="123219"/>
            <a:ext cx="1826141"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参考文件</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2"/>
            </p:custDataLst>
          </p:nvPr>
        </p:nvSpPr>
        <p:spPr>
          <a:xfrm>
            <a:off x="3361519" y="5041427"/>
            <a:ext cx="2116216" cy="475588"/>
          </a:xfrm>
          <a:prstGeom prst="rect">
            <a:avLst/>
          </a:prstGeom>
          <a:noFill/>
        </p:spPr>
        <p:txBody>
          <a:bodyPr wrap="square" rtlCol="0" anchor="b">
            <a:noAutofit/>
          </a:bodyPr>
          <a:lstStyle/>
          <a:p>
            <a:pPr marL="0" lvl="0" indent="0" algn="ctr">
              <a:lnSpc>
                <a:spcPct val="100000"/>
              </a:lnSpc>
              <a:spcBef>
                <a:spcPts val="0"/>
              </a:spcBef>
              <a:spcAft>
                <a:spcPts val="0"/>
              </a:spcAft>
              <a:buSzPct val="100000"/>
              <a:buNone/>
            </a:pPr>
            <a:r>
              <a:rPr lang="zh-CN" altLang="en-US" sz="2400" b="1" dirty="0">
                <a:solidFill>
                  <a:schemeClr val="dk1">
                    <a:lumMod val="75000"/>
                    <a:lumOff val="25000"/>
                  </a:schemeClr>
                </a:solidFill>
                <a:latin typeface="+mj-lt"/>
                <a:ea typeface="+mj-ea"/>
                <a:cs typeface="+mj-cs"/>
              </a:rPr>
              <a:t>监考流程概要</a:t>
            </a:r>
          </a:p>
        </p:txBody>
      </p:sp>
      <p:sp>
        <p:nvSpPr>
          <p:cNvPr id="11" name="文本框 10"/>
          <p:cNvSpPr txBox="1"/>
          <p:nvPr>
            <p:custDataLst>
              <p:tags r:id="rId3"/>
            </p:custDataLst>
          </p:nvPr>
        </p:nvSpPr>
        <p:spPr>
          <a:xfrm>
            <a:off x="7758951" y="5041427"/>
            <a:ext cx="1483743" cy="475588"/>
          </a:xfrm>
          <a:prstGeom prst="rect">
            <a:avLst/>
          </a:prstGeom>
          <a:noFill/>
        </p:spPr>
        <p:txBody>
          <a:bodyPr wrap="square" rtlCol="0" anchor="b">
            <a:normAutofit/>
          </a:bodyPr>
          <a:lstStyle/>
          <a:p>
            <a:pPr marL="0" lvl="0" indent="0" algn="ctr">
              <a:lnSpc>
                <a:spcPct val="100000"/>
              </a:lnSpc>
              <a:spcBef>
                <a:spcPts val="0"/>
              </a:spcBef>
              <a:spcAft>
                <a:spcPts val="0"/>
              </a:spcAft>
              <a:buSzPct val="100000"/>
              <a:buNone/>
            </a:pPr>
            <a:r>
              <a:rPr lang="zh-CN" altLang="en-US" sz="2400" b="1" dirty="0">
                <a:solidFill>
                  <a:schemeClr val="dk1">
                    <a:lumMod val="75000"/>
                    <a:lumOff val="25000"/>
                  </a:schemeClr>
                </a:solidFill>
                <a:latin typeface="+mj-lt"/>
                <a:ea typeface="+mj-ea"/>
                <a:cs typeface="+mj-cs"/>
              </a:rPr>
              <a:t>监考要点</a:t>
            </a:r>
          </a:p>
        </p:txBody>
      </p:sp>
      <p:sp>
        <p:nvSpPr>
          <p:cNvPr id="21" name="文本框 20"/>
          <p:cNvSpPr txBox="1"/>
          <p:nvPr>
            <p:custDataLst>
              <p:tags r:id="rId4"/>
            </p:custDataLst>
          </p:nvPr>
        </p:nvSpPr>
        <p:spPr>
          <a:xfrm>
            <a:off x="3691178" y="988814"/>
            <a:ext cx="4809645" cy="830997"/>
          </a:xfrm>
          <a:prstGeom prst="rect">
            <a:avLst/>
          </a:prstGeom>
          <a:noFill/>
        </p:spPr>
        <p:txBody>
          <a:bodyPr wrap="square" rtlCol="0" anchor="b">
            <a:normAutofit fontScale="97500"/>
          </a:bodyPr>
          <a:lstStyle/>
          <a:p>
            <a:pPr marL="0" indent="0" algn="dist">
              <a:lnSpc>
                <a:spcPct val="100000"/>
              </a:lnSpc>
              <a:spcBef>
                <a:spcPts val="0"/>
              </a:spcBef>
              <a:spcAft>
                <a:spcPts val="0"/>
              </a:spcAft>
              <a:buSzPct val="100000"/>
              <a:buNone/>
            </a:pPr>
            <a:r>
              <a:rPr lang="zh-CN" altLang="en-US" sz="4800" b="1" dirty="0">
                <a:solidFill>
                  <a:schemeClr val="lt1"/>
                </a:solidFill>
                <a:latin typeface="+mj-lt"/>
                <a:ea typeface="+mj-ea"/>
                <a:cs typeface="+mj-cs"/>
              </a:rPr>
              <a:t>目录</a:t>
            </a:r>
          </a:p>
        </p:txBody>
      </p:sp>
      <p:sp>
        <p:nvSpPr>
          <p:cNvPr id="5" name="矩形: 圆角 4"/>
          <p:cNvSpPr/>
          <p:nvPr>
            <p:custDataLst>
              <p:tags r:id="rId5"/>
            </p:custDataLst>
          </p:nvPr>
        </p:nvSpPr>
        <p:spPr>
          <a:xfrm rot="2700000">
            <a:off x="8102234" y="4046975"/>
            <a:ext cx="797178" cy="79717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矩形: 圆角 7"/>
          <p:cNvSpPr/>
          <p:nvPr>
            <p:custDataLst>
              <p:tags r:id="rId6"/>
            </p:custDataLst>
          </p:nvPr>
        </p:nvSpPr>
        <p:spPr>
          <a:xfrm rot="2700000">
            <a:off x="4021038" y="3986703"/>
            <a:ext cx="797178" cy="79717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7" name="文本框 16"/>
          <p:cNvSpPr txBox="1"/>
          <p:nvPr>
            <p:custDataLst>
              <p:tags r:id="rId7"/>
            </p:custDataLst>
          </p:nvPr>
        </p:nvSpPr>
        <p:spPr>
          <a:xfrm>
            <a:off x="4031349" y="4185123"/>
            <a:ext cx="776556" cy="520882"/>
          </a:xfrm>
          <a:prstGeom prst="rect">
            <a:avLst/>
          </a:prstGeom>
          <a:noFill/>
        </p:spPr>
        <p:txBody>
          <a:bodyPr wrap="square" rtlCol="0">
            <a:normAutofit fontScale="82500" lnSpcReduction="20000"/>
          </a:bodyPr>
          <a:lstStyle/>
          <a:p>
            <a:pPr algn="ctr"/>
            <a:r>
              <a:rPr lang="zh-CN" altLang="en-US" sz="4000" b="1" dirty="0">
                <a:solidFill>
                  <a:schemeClr val="lt1"/>
                </a:solidFill>
              </a:rPr>
              <a:t>一</a:t>
            </a:r>
          </a:p>
        </p:txBody>
      </p:sp>
      <p:sp>
        <p:nvSpPr>
          <p:cNvPr id="18" name="文本框 17"/>
          <p:cNvSpPr txBox="1"/>
          <p:nvPr>
            <p:custDataLst>
              <p:tags r:id="rId8"/>
            </p:custDataLst>
          </p:nvPr>
        </p:nvSpPr>
        <p:spPr>
          <a:xfrm>
            <a:off x="8112545" y="4261323"/>
            <a:ext cx="776556" cy="520882"/>
          </a:xfrm>
          <a:prstGeom prst="rect">
            <a:avLst/>
          </a:prstGeom>
          <a:noFill/>
        </p:spPr>
        <p:txBody>
          <a:bodyPr wrap="square" rtlCol="0">
            <a:normAutofit fontScale="82500" lnSpcReduction="20000"/>
          </a:bodyPr>
          <a:lstStyle/>
          <a:p>
            <a:pPr algn="ctr"/>
            <a:r>
              <a:rPr lang="zh-CN" altLang="en-US" sz="4000" b="1" dirty="0">
                <a:solidFill>
                  <a:schemeClr val="lt1"/>
                </a:solidFill>
              </a:rPr>
              <a:t>二</a:t>
            </a:r>
          </a:p>
        </p:txBody>
      </p:sp>
      <p:pic>
        <p:nvPicPr>
          <p:cNvPr id="2" name="图片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635" cy="2893060"/>
          </a:xfrm>
          <a:prstGeom prst="rect">
            <a:avLst/>
          </a:prstGeom>
        </p:spPr>
      </p:pic>
      <p:sp>
        <p:nvSpPr>
          <p:cNvPr id="3" name="矩形 2"/>
          <p:cNvSpPr/>
          <p:nvPr/>
        </p:nvSpPr>
        <p:spPr>
          <a:xfrm>
            <a:off x="377357" y="3923627"/>
            <a:ext cx="1569660" cy="923330"/>
          </a:xfrm>
          <a:prstGeom prst="rect">
            <a:avLst/>
          </a:prstGeom>
        </p:spPr>
        <p:txBody>
          <a:bodyPr wrap="none">
            <a:spAutoFit/>
          </a:bodyPr>
          <a:lstStyle/>
          <a:p>
            <a:r>
              <a:rPr lang="zh-CN" altLang="en-US" sz="5400" b="1" dirty="0">
                <a:solidFill>
                  <a:srgbClr val="B81B30"/>
                </a:solidFill>
                <a:latin typeface="微软雅黑" panose="020B0503020204020204" pitchFamily="34" charset="-122"/>
                <a:ea typeface="微软雅黑" panose="020B0503020204020204" pitchFamily="34" charset="-122"/>
              </a:rPr>
              <a:t>目录</a:t>
            </a:r>
          </a:p>
        </p:txBody>
      </p:sp>
    </p:spTree>
    <p:custDataLst>
      <p:tags r:id="rId1"/>
    </p:custDataLst>
    <p:extLst>
      <p:ext uri="{BB962C8B-B14F-4D97-AF65-F5344CB8AC3E}">
        <p14:creationId xmlns:p14="http://schemas.microsoft.com/office/powerpoint/2010/main" val="4212801797"/>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13" name="矩形 12"/>
          <p:cNvSpPr/>
          <p:nvPr/>
        </p:nvSpPr>
        <p:spPr>
          <a:xfrm>
            <a:off x="1537369" y="0"/>
            <a:ext cx="8636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4" name="文本框 13"/>
          <p:cNvSpPr txBox="1"/>
          <p:nvPr/>
        </p:nvSpPr>
        <p:spPr>
          <a:xfrm>
            <a:off x="3420341" y="2492222"/>
            <a:ext cx="6515100" cy="1788909"/>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6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监考流程概要</a:t>
            </a:r>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587" y="182563"/>
            <a:ext cx="2743413" cy="543182"/>
          </a:xfrm>
          <a:prstGeom prst="rect">
            <a:avLst/>
          </a:prstGeom>
        </p:spPr>
      </p:pic>
      <p:sp>
        <p:nvSpPr>
          <p:cNvPr id="7" name="矩形: 圆角 7"/>
          <p:cNvSpPr/>
          <p:nvPr>
            <p:custDataLst>
              <p:tags r:id="rId1"/>
            </p:custDataLst>
          </p:nvPr>
        </p:nvSpPr>
        <p:spPr>
          <a:xfrm rot="2700000">
            <a:off x="2767535" y="2674843"/>
            <a:ext cx="881181" cy="880347"/>
          </a:xfrm>
          <a:prstGeom prst="roundRect">
            <a:avLst/>
          </a:prstGeom>
          <a:solidFill>
            <a:srgbClr val="AC121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a:ea typeface="微软雅黑"/>
              <a:cs typeface="+mn-cs"/>
            </a:endParaRPr>
          </a:p>
        </p:txBody>
      </p:sp>
      <p:sp>
        <p:nvSpPr>
          <p:cNvPr id="8" name="文本框 7"/>
          <p:cNvSpPr txBox="1"/>
          <p:nvPr>
            <p:custDataLst>
              <p:tags r:id="rId2"/>
            </p:custDataLst>
          </p:nvPr>
        </p:nvSpPr>
        <p:spPr>
          <a:xfrm>
            <a:off x="2819553" y="2795472"/>
            <a:ext cx="776556" cy="52088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微软雅黑"/>
                <a:cs typeface="+mn-cs"/>
              </a:rPr>
              <a:t>一</a:t>
            </a:r>
          </a:p>
        </p:txBody>
      </p:sp>
    </p:spTree>
    <p:extLst>
      <p:ext uri="{BB962C8B-B14F-4D97-AF65-F5344CB8AC3E}">
        <p14:creationId xmlns:p14="http://schemas.microsoft.com/office/powerpoint/2010/main" val="2478325157"/>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35" y="635"/>
            <a:ext cx="12191365" cy="2175510"/>
          </a:xfrm>
          <a:prstGeom prst="rect">
            <a:avLst/>
          </a:prstGeom>
        </p:spPr>
      </p:pic>
      <p:sp>
        <p:nvSpPr>
          <p:cNvPr id="5" name="直角三角形 4"/>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直角三角形 6"/>
          <p:cNvSpPr/>
          <p:nvPr userDrawn="1">
            <p:custDataLst>
              <p:tags r:id="rId3"/>
            </p:custDataLst>
          </p:nvPr>
        </p:nvSpPr>
        <p:spPr>
          <a:xfrm flipH="1">
            <a:off x="11728558" y="639468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6" name="直接连接符 5"/>
          <p:cNvCxnSpPr>
            <a:endCxn id="31" idx="0"/>
          </p:cNvCxnSpPr>
          <p:nvPr>
            <p:custDataLst>
              <p:tags r:id="rId4"/>
            </p:custDataLst>
          </p:nvPr>
        </p:nvCxnSpPr>
        <p:spPr>
          <a:xfrm flipV="1">
            <a:off x="372148" y="4327427"/>
            <a:ext cx="11476800" cy="17654"/>
          </a:xfrm>
          <a:prstGeom prst="line">
            <a:avLst/>
          </a:prstGeom>
          <a:ln w="25400" cap="rnd">
            <a:solidFill>
              <a:schemeClr val="lt1">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1" name="等腰三角形 30"/>
          <p:cNvSpPr/>
          <p:nvPr>
            <p:custDataLst>
              <p:tags r:id="rId5"/>
            </p:custDataLst>
          </p:nvPr>
        </p:nvSpPr>
        <p:spPr>
          <a:xfrm rot="5400000">
            <a:off x="11913149" y="4234142"/>
            <a:ext cx="205606" cy="186568"/>
          </a:xfrm>
          <a:prstGeom prst="triangle">
            <a:avLst/>
          </a:prstGeom>
          <a:solidFill>
            <a:srgbClr val="54C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文本框 18"/>
          <p:cNvSpPr txBox="1"/>
          <p:nvPr>
            <p:custDataLst>
              <p:tags r:id="rId6"/>
            </p:custDataLst>
          </p:nvPr>
        </p:nvSpPr>
        <p:spPr>
          <a:xfrm>
            <a:off x="-418463" y="3608773"/>
            <a:ext cx="2626329" cy="489506"/>
          </a:xfrm>
          <a:prstGeom prst="rect">
            <a:avLst/>
          </a:prstGeom>
          <a:noFill/>
        </p:spPr>
        <p:txBody>
          <a:bodyPr wrap="square" rtlCol="0" anchor="b">
            <a:noAutofit/>
          </a:bodyPr>
          <a:lstStyle/>
          <a:p>
            <a:pPr marL="0" marR="0" lvl="0" indent="0" algn="ctr" defTabSz="914400" rtl="0" eaLnBrk="1" fontAlgn="auto" latinLnBrk="0" hangingPunct="1">
              <a:lnSpc>
                <a:spcPct val="130000"/>
              </a:lnSpc>
              <a:spcBef>
                <a:spcPts val="0"/>
              </a:spcBef>
              <a:spcAft>
                <a:spcPts val="0"/>
              </a:spcAft>
              <a:buClrTx/>
              <a:buSzPct val="100000"/>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1.</a:t>
            </a:r>
            <a:r>
              <a:rPr kumimoji="0" lang="zh-CN" altLang="en-US" sz="2400" b="1" i="0" u="none" strike="noStrike" kern="1200" cap="none" spc="0" normalizeH="0" baseline="0" noProof="0" dirty="0">
                <a:ln>
                  <a:noFill/>
                </a:ln>
                <a:solidFill>
                  <a:srgbClr val="AC1215"/>
                </a:solidFill>
                <a:effectLst/>
                <a:uLnTx/>
                <a:uFillTx/>
                <a:latin typeface="Arial"/>
                <a:ea typeface="微软雅黑"/>
                <a:cs typeface="+mn-cs"/>
                <a:sym typeface="+mn-ea"/>
              </a:rPr>
              <a:t>领取试卷</a:t>
            </a:r>
            <a:endPar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endParaRPr>
          </a:p>
          <a:p>
            <a:pPr marL="0" marR="0" lvl="0" indent="0" algn="ctr" defTabSz="914400" rtl="0" eaLnBrk="1" fontAlgn="auto" latinLnBrk="0" hangingPunct="1">
              <a:lnSpc>
                <a:spcPct val="130000"/>
              </a:lnSpc>
              <a:spcBef>
                <a:spcPts val="0"/>
              </a:spcBef>
              <a:spcAft>
                <a:spcPts val="0"/>
              </a:spcAft>
              <a:buClrTx/>
              <a:buSzPct val="100000"/>
              <a:buFontTx/>
              <a:buNone/>
              <a:tabLst/>
              <a:defRPr/>
            </a:pPr>
            <a:r>
              <a:rPr kumimoji="0" lang="zh-CN" altLang="en-US" sz="2400" b="1" i="0" u="none" strike="noStrike" kern="1200" cap="none" spc="0" normalizeH="0" baseline="0" noProof="0" dirty="0">
                <a:ln>
                  <a:noFill/>
                </a:ln>
                <a:solidFill>
                  <a:srgbClr val="AC1215"/>
                </a:solidFill>
                <a:effectLst/>
                <a:uLnTx/>
                <a:uFillTx/>
                <a:latin typeface="Arial"/>
                <a:ea typeface="微软雅黑"/>
                <a:cs typeface="+mn-cs"/>
                <a:sym typeface="+mn-ea"/>
              </a:rPr>
              <a:t>与签到</a:t>
            </a:r>
            <a:endParaRPr kumimoji="0" lang="zh-CN" altLang="en-US" sz="2400" b="1" i="0" u="none" strike="noStrike" kern="1200" cap="none" spc="150" normalizeH="0" baseline="0" noProof="0" dirty="0">
              <a:ln>
                <a:noFill/>
              </a:ln>
              <a:solidFill>
                <a:srgbClr val="AC1215"/>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2" name="椭圆 31"/>
          <p:cNvSpPr/>
          <p:nvPr>
            <p:custDataLst>
              <p:tags r:id="rId7"/>
            </p:custDataLst>
          </p:nvPr>
        </p:nvSpPr>
        <p:spPr>
          <a:xfrm flipV="1">
            <a:off x="806846" y="4250325"/>
            <a:ext cx="152301" cy="1523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 name="椭圆 32"/>
          <p:cNvSpPr/>
          <p:nvPr>
            <p:custDataLst>
              <p:tags r:id="rId8"/>
            </p:custDataLst>
          </p:nvPr>
        </p:nvSpPr>
        <p:spPr>
          <a:xfrm flipV="1">
            <a:off x="763275" y="4204635"/>
            <a:ext cx="243681" cy="243681"/>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p:cNvSpPr txBox="1"/>
          <p:nvPr>
            <p:custDataLst>
              <p:tags r:id="rId9"/>
            </p:custDataLst>
          </p:nvPr>
        </p:nvSpPr>
        <p:spPr>
          <a:xfrm>
            <a:off x="2329805" y="3414267"/>
            <a:ext cx="2268578" cy="581790"/>
          </a:xfrm>
          <a:prstGeom prst="rect">
            <a:avLst/>
          </a:prstGeom>
          <a:noFill/>
        </p:spPr>
        <p:txBody>
          <a:bodyPr wrap="square" rtlCol="0" anchor="b">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3.</a:t>
            </a:r>
            <a:r>
              <a:rPr kumimoji="0" lang="zh-CN" altLang="en-US" sz="2400" b="1" i="0" u="none" strike="noStrike" kern="1200" cap="none" spc="0" normalizeH="0" baseline="0" noProof="0" dirty="0">
                <a:ln>
                  <a:noFill/>
                </a:ln>
                <a:solidFill>
                  <a:srgbClr val="AC1215"/>
                </a:solidFill>
                <a:effectLst/>
                <a:uLnTx/>
                <a:uFillTx/>
                <a:latin typeface="Arial"/>
                <a:ea typeface="微软雅黑"/>
                <a:cs typeface="+mn-cs"/>
                <a:sym typeface="+mn-ea"/>
              </a:rPr>
              <a:t>考生入场</a:t>
            </a:r>
            <a:endParaRPr kumimoji="0" lang="zh-CN" altLang="en-US" sz="1600" b="0" i="0" u="none" strike="noStrike" kern="1200" cap="none" spc="15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custDataLst>
              <p:tags r:id="rId10"/>
            </p:custDataLst>
          </p:nvPr>
        </p:nvSpPr>
        <p:spPr>
          <a:xfrm>
            <a:off x="308533" y="4741880"/>
            <a:ext cx="3685738" cy="662036"/>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2.</a:t>
            </a:r>
            <a:r>
              <a:rPr lang="zh-CN" altLang="en-US" sz="2400" b="1" dirty="0">
                <a:solidFill>
                  <a:srgbClr val="AC1215"/>
                </a:solidFill>
                <a:latin typeface="Arial"/>
                <a:ea typeface="微软雅黑"/>
                <a:sym typeface="+mn-ea"/>
              </a:rPr>
              <a:t>考场布置</a:t>
            </a:r>
            <a:endPar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endParaRPr>
          </a:p>
        </p:txBody>
      </p:sp>
      <p:sp>
        <p:nvSpPr>
          <p:cNvPr id="41" name="椭圆 40"/>
          <p:cNvSpPr/>
          <p:nvPr>
            <p:custDataLst>
              <p:tags r:id="rId11"/>
            </p:custDataLst>
          </p:nvPr>
        </p:nvSpPr>
        <p:spPr>
          <a:xfrm flipV="1">
            <a:off x="2116815" y="4250325"/>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2" name="椭圆 41"/>
          <p:cNvSpPr/>
          <p:nvPr>
            <p:custDataLst>
              <p:tags r:id="rId12"/>
            </p:custDataLst>
          </p:nvPr>
        </p:nvSpPr>
        <p:spPr>
          <a:xfrm flipV="1">
            <a:off x="2071121" y="4204635"/>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custDataLst>
              <p:tags r:id="rId13"/>
            </p:custDataLst>
          </p:nvPr>
        </p:nvSpPr>
        <p:spPr>
          <a:xfrm>
            <a:off x="3381227" y="4775838"/>
            <a:ext cx="2909751" cy="626728"/>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4.</a:t>
            </a:r>
            <a:r>
              <a:rPr lang="zh-CN" altLang="en-US" sz="2400" b="1" dirty="0">
                <a:solidFill>
                  <a:srgbClr val="AC1215"/>
                </a:solidFill>
                <a:latin typeface="Arial"/>
                <a:ea typeface="微软雅黑"/>
                <a:sym typeface="+mn-ea"/>
              </a:rPr>
              <a:t>考生落座</a:t>
            </a:r>
            <a:endParaRPr kumimoji="0" lang="zh-CN" altLang="en-US" sz="2400" b="1" i="0" u="none" strike="noStrike" kern="1200" cap="none" spc="0" normalizeH="0" baseline="0" noProof="0" dirty="0">
              <a:ln>
                <a:noFill/>
              </a:ln>
              <a:solidFill>
                <a:srgbClr val="AC1215"/>
              </a:solidFill>
              <a:effectLst/>
              <a:uLnTx/>
              <a:uFillTx/>
              <a:latin typeface="Arial"/>
              <a:ea typeface="微软雅黑"/>
              <a:cs typeface="+mn-cs"/>
            </a:endParaRPr>
          </a:p>
          <a:p>
            <a:pPr marL="0" marR="0" lvl="0" indent="0" algn="l" defTabSz="914400" rtl="0" eaLnBrk="1" fontAlgn="auto" latinLnBrk="0" hangingPunct="1">
              <a:lnSpc>
                <a:spcPct val="130000"/>
              </a:lnSpc>
              <a:spcBef>
                <a:spcPts val="0"/>
              </a:spcBef>
              <a:spcAft>
                <a:spcPts val="0"/>
              </a:spcAft>
              <a:buClrTx/>
              <a:buSzPct val="100000"/>
              <a:buFontTx/>
              <a:buNone/>
              <a:tabLst/>
              <a:defRPr/>
            </a:pPr>
            <a:endParaRPr kumimoji="0" lang="zh-CN" altLang="en-US" sz="1400" b="0" i="0" u="none" strike="noStrike" kern="1200" cap="none" spc="15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endParaRPr>
          </a:p>
        </p:txBody>
      </p:sp>
      <p:sp>
        <p:nvSpPr>
          <p:cNvPr id="9" name="文本框 6"/>
          <p:cNvSpPr txBox="1"/>
          <p:nvPr>
            <p:custDataLst>
              <p:tags r:id="rId14"/>
            </p:custDataLst>
          </p:nvPr>
        </p:nvSpPr>
        <p:spPr>
          <a:xfrm>
            <a:off x="871223" y="304802"/>
            <a:ext cx="4622697" cy="609605"/>
          </a:xfrm>
          <a:prstGeom prst="rect">
            <a:avLst/>
          </a:prstGeom>
          <a:solidFill>
            <a:schemeClr val="accent6">
              <a:lumMod val="20000"/>
              <a:lumOff val="80000"/>
            </a:schemeClr>
          </a:solidFill>
          <a:ln w="12700">
            <a:miter lim="400000"/>
          </a:ln>
        </p:spPr>
        <p:txBody>
          <a:bodyPr lIns="0" tIns="0" rIns="0" bIns="0" anchor="ctr" anchorCtr="0"/>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400" dirty="0">
                <a:solidFill>
                  <a:srgbClr val="AC1215"/>
                </a:solidFill>
              </a:rPr>
              <a:t>一</a:t>
            </a:r>
            <a:r>
              <a:rPr kumimoji="0" lang="zh-CN" altLang="en-US" sz="4400" b="1" i="0" u="none" strike="noStrike" kern="1200" cap="none" spc="0" normalizeH="0" baseline="0" noProof="0" dirty="0">
                <a:ln>
                  <a:noFill/>
                </a:ln>
                <a:solidFill>
                  <a:srgbClr val="AC1215"/>
                </a:solidFill>
                <a:effectLst/>
                <a:uLnTx/>
                <a:uFillTx/>
                <a:latin typeface="微软雅黑" panose="020B0503020204020204" pitchFamily="34" charset="-122"/>
                <a:ea typeface="微软雅黑" panose="020B0503020204020204" pitchFamily="34" charset="-122"/>
              </a:rPr>
              <a:t>、</a:t>
            </a:r>
            <a:r>
              <a:rPr lang="zh-CN" altLang="en-US" sz="4400" dirty="0">
                <a:solidFill>
                  <a:srgbClr val="AC1215"/>
                </a:solidFill>
              </a:rPr>
              <a:t>监考流程概要</a:t>
            </a:r>
            <a:endParaRPr kumimoji="0" lang="zh-CN" altLang="en-US" sz="4400" b="1" i="0" u="none" strike="noStrike" kern="1200" cap="none" spc="0" normalizeH="0" baseline="0" noProof="0" dirty="0">
              <a:ln>
                <a:noFill/>
              </a:ln>
              <a:solidFill>
                <a:srgbClr val="AC1215"/>
              </a:solidFill>
              <a:effectLst/>
              <a:uLnTx/>
              <a:uFillTx/>
              <a:latin typeface="微软雅黑" panose="020B0503020204020204" pitchFamily="34" charset="-122"/>
              <a:ea typeface="微软雅黑" panose="020B0503020204020204" pitchFamily="34" charset="-122"/>
            </a:endParaRPr>
          </a:p>
        </p:txBody>
      </p:sp>
      <p:sp>
        <p:nvSpPr>
          <p:cNvPr id="2" name="直角三角形 1"/>
          <p:cNvSpPr/>
          <p:nvPr userDrawn="1">
            <p:custDataLst>
              <p:tags r:id="rId15"/>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直角三角形 9"/>
          <p:cNvSpPr/>
          <p:nvPr userDrawn="1">
            <p:custDataLst>
              <p:tags r:id="rId16"/>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custDataLst>
              <p:tags r:id="rId17"/>
            </p:custDataLst>
          </p:nvPr>
        </p:nvSpPr>
        <p:spPr>
          <a:xfrm>
            <a:off x="5201308" y="3539786"/>
            <a:ext cx="1896745" cy="460375"/>
          </a:xfrm>
          <a:prstGeom prst="rect">
            <a:avLst/>
          </a:prstGeom>
          <a:noFill/>
        </p:spPr>
        <p:txBody>
          <a:bodyPr wrap="square" rtlCol="0" anchor="b">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5.</a:t>
            </a:r>
            <a:r>
              <a:rPr lang="zh-CN" altLang="en-US" sz="2400" b="1" dirty="0">
                <a:solidFill>
                  <a:srgbClr val="AC1215"/>
                </a:solidFill>
                <a:latin typeface="Arial"/>
                <a:ea typeface="微软雅黑"/>
                <a:sym typeface="+mn-ea"/>
              </a:rPr>
              <a:t>考试开始</a:t>
            </a:r>
            <a:endParaRPr kumimoji="0" lang="zh-CN" altLang="en-US" sz="2400" b="1" i="0" u="none" strike="noStrike" kern="1200" cap="none" spc="0" normalizeH="0" baseline="0" noProof="0" dirty="0">
              <a:ln>
                <a:noFill/>
              </a:ln>
              <a:solidFill>
                <a:srgbClr val="AC1215"/>
              </a:solidFill>
              <a:effectLst/>
              <a:uLnTx/>
              <a:uFillTx/>
              <a:latin typeface="Arial"/>
              <a:ea typeface="微软雅黑"/>
              <a:cs typeface="+mn-cs"/>
            </a:endParaRPr>
          </a:p>
        </p:txBody>
      </p:sp>
      <p:sp>
        <p:nvSpPr>
          <p:cNvPr id="27" name="文本框 26"/>
          <p:cNvSpPr txBox="1"/>
          <p:nvPr>
            <p:custDataLst>
              <p:tags r:id="rId18"/>
            </p:custDataLst>
          </p:nvPr>
        </p:nvSpPr>
        <p:spPr>
          <a:xfrm>
            <a:off x="6186472" y="4759534"/>
            <a:ext cx="2909751" cy="626728"/>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6.</a:t>
            </a:r>
            <a:r>
              <a:rPr lang="zh-CN" altLang="en-US" sz="2400" b="1" noProof="0" dirty="0">
                <a:solidFill>
                  <a:srgbClr val="AC1215"/>
                </a:solidFill>
                <a:latin typeface="Arial"/>
                <a:ea typeface="微软雅黑"/>
                <a:sym typeface="+mn-ea"/>
              </a:rPr>
              <a:t>考试进行中</a:t>
            </a:r>
            <a:endParaRPr kumimoji="0" lang="zh-CN" altLang="en-US" sz="2400" b="1" i="0" u="none" strike="noStrike" kern="1200" cap="none" spc="0" normalizeH="0" baseline="0" noProof="0" dirty="0">
              <a:ln>
                <a:noFill/>
              </a:ln>
              <a:solidFill>
                <a:srgbClr val="AC1215"/>
              </a:solidFill>
              <a:effectLst/>
              <a:uLnTx/>
              <a:uFillTx/>
              <a:latin typeface="Arial"/>
              <a:ea typeface="微软雅黑"/>
              <a:cs typeface="+mn-cs"/>
            </a:endParaRPr>
          </a:p>
          <a:p>
            <a:pPr marL="0" marR="0" lvl="0" indent="0" algn="l" defTabSz="914400" rtl="0" eaLnBrk="1" fontAlgn="auto" latinLnBrk="0" hangingPunct="1">
              <a:lnSpc>
                <a:spcPct val="130000"/>
              </a:lnSpc>
              <a:spcBef>
                <a:spcPts val="0"/>
              </a:spcBef>
              <a:spcAft>
                <a:spcPts val="0"/>
              </a:spcAft>
              <a:buClrTx/>
              <a:buSzPct val="100000"/>
              <a:buFontTx/>
              <a:buNone/>
              <a:tabLst/>
              <a:defRPr/>
            </a:pPr>
            <a:endParaRPr kumimoji="0" lang="zh-CN" altLang="en-US" sz="1400" b="0" i="0" u="none" strike="noStrike" kern="1200" cap="none" spc="15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endParaRPr>
          </a:p>
        </p:txBody>
      </p:sp>
      <p:sp>
        <p:nvSpPr>
          <p:cNvPr id="30" name="椭圆 29"/>
          <p:cNvSpPr/>
          <p:nvPr>
            <p:custDataLst>
              <p:tags r:id="rId19"/>
            </p:custDataLst>
          </p:nvPr>
        </p:nvSpPr>
        <p:spPr>
          <a:xfrm flipV="1">
            <a:off x="3418403" y="4218085"/>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4" name="椭圆 33"/>
          <p:cNvSpPr/>
          <p:nvPr>
            <p:custDataLst>
              <p:tags r:id="rId20"/>
            </p:custDataLst>
          </p:nvPr>
        </p:nvSpPr>
        <p:spPr>
          <a:xfrm flipV="1">
            <a:off x="3464094" y="4265900"/>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椭圆 36"/>
          <p:cNvSpPr/>
          <p:nvPr>
            <p:custDataLst>
              <p:tags r:id="rId21"/>
            </p:custDataLst>
          </p:nvPr>
        </p:nvSpPr>
        <p:spPr>
          <a:xfrm flipV="1">
            <a:off x="4759951" y="4268930"/>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8" name="椭圆 37"/>
          <p:cNvSpPr/>
          <p:nvPr>
            <p:custDataLst>
              <p:tags r:id="rId22"/>
            </p:custDataLst>
          </p:nvPr>
        </p:nvSpPr>
        <p:spPr>
          <a:xfrm flipV="1">
            <a:off x="4713464" y="4223239"/>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9" name="椭圆 38"/>
          <p:cNvSpPr/>
          <p:nvPr>
            <p:custDataLst>
              <p:tags r:id="rId23"/>
            </p:custDataLst>
          </p:nvPr>
        </p:nvSpPr>
        <p:spPr>
          <a:xfrm flipV="1">
            <a:off x="6073531" y="4269193"/>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0" name="椭圆 39"/>
          <p:cNvSpPr/>
          <p:nvPr>
            <p:custDataLst>
              <p:tags r:id="rId24"/>
            </p:custDataLst>
          </p:nvPr>
        </p:nvSpPr>
        <p:spPr>
          <a:xfrm flipV="1">
            <a:off x="6021127" y="4224623"/>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3" name="椭圆 42"/>
          <p:cNvSpPr/>
          <p:nvPr>
            <p:custDataLst>
              <p:tags r:id="rId25"/>
            </p:custDataLst>
          </p:nvPr>
        </p:nvSpPr>
        <p:spPr>
          <a:xfrm flipV="1">
            <a:off x="7457504" y="4271026"/>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6" name="椭圆 45"/>
          <p:cNvSpPr/>
          <p:nvPr>
            <p:custDataLst>
              <p:tags r:id="rId26"/>
            </p:custDataLst>
          </p:nvPr>
        </p:nvSpPr>
        <p:spPr>
          <a:xfrm flipV="1">
            <a:off x="7409592" y="4227857"/>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7" name="椭圆 46"/>
          <p:cNvSpPr/>
          <p:nvPr>
            <p:custDataLst>
              <p:tags r:id="rId27"/>
            </p:custDataLst>
          </p:nvPr>
        </p:nvSpPr>
        <p:spPr>
          <a:xfrm flipV="1">
            <a:off x="9084790" y="4264474"/>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8" name="椭圆 47"/>
          <p:cNvSpPr/>
          <p:nvPr>
            <p:custDataLst>
              <p:tags r:id="rId28"/>
            </p:custDataLst>
          </p:nvPr>
        </p:nvSpPr>
        <p:spPr>
          <a:xfrm flipV="1">
            <a:off x="10523217" y="4260103"/>
            <a:ext cx="152301" cy="1523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9" name="文本框 48"/>
          <p:cNvSpPr txBox="1"/>
          <p:nvPr>
            <p:custDataLst>
              <p:tags r:id="rId29"/>
            </p:custDataLst>
          </p:nvPr>
        </p:nvSpPr>
        <p:spPr>
          <a:xfrm>
            <a:off x="8088599" y="3542435"/>
            <a:ext cx="1896745" cy="460375"/>
          </a:xfrm>
          <a:prstGeom prst="rect">
            <a:avLst/>
          </a:prstGeom>
          <a:noFill/>
        </p:spPr>
        <p:txBody>
          <a:bodyPr wrap="square" rtlCol="0" anchor="b">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7.</a:t>
            </a:r>
            <a:r>
              <a:rPr lang="zh-CN" altLang="en-US" sz="2400" b="1" noProof="0" dirty="0">
                <a:solidFill>
                  <a:srgbClr val="AC1215"/>
                </a:solidFill>
                <a:latin typeface="Arial"/>
                <a:ea typeface="微软雅黑"/>
                <a:sym typeface="+mn-ea"/>
              </a:rPr>
              <a:t>作弊等违规行为处理</a:t>
            </a:r>
            <a:endParaRPr kumimoji="0" lang="zh-CN" altLang="en-US" sz="2400" b="1" i="0" u="none" strike="noStrike" kern="1200" cap="none" spc="0" normalizeH="0" baseline="0" noProof="0" dirty="0">
              <a:ln>
                <a:noFill/>
              </a:ln>
              <a:solidFill>
                <a:srgbClr val="AC1215"/>
              </a:solidFill>
              <a:effectLst/>
              <a:uLnTx/>
              <a:uFillTx/>
              <a:latin typeface="Arial"/>
              <a:ea typeface="微软雅黑"/>
              <a:cs typeface="+mn-cs"/>
            </a:endParaRPr>
          </a:p>
        </p:txBody>
      </p:sp>
      <p:sp>
        <p:nvSpPr>
          <p:cNvPr id="50" name="文本框 49"/>
          <p:cNvSpPr txBox="1"/>
          <p:nvPr>
            <p:custDataLst>
              <p:tags r:id="rId30"/>
            </p:custDataLst>
          </p:nvPr>
        </p:nvSpPr>
        <p:spPr>
          <a:xfrm>
            <a:off x="9144491" y="4775838"/>
            <a:ext cx="2909751" cy="626728"/>
          </a:xfrm>
          <a:prstGeom prst="rect">
            <a:avLst/>
          </a:prstGeom>
          <a:noFill/>
        </p:spPr>
        <p:txBody>
          <a:bodyPr wrap="square" rtlCol="0">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AC1215"/>
                </a:solidFill>
                <a:effectLst/>
                <a:uLnTx/>
                <a:uFillTx/>
                <a:latin typeface="Arial"/>
                <a:ea typeface="微软雅黑"/>
                <a:cs typeface="+mn-cs"/>
                <a:sym typeface="+mn-ea"/>
              </a:rPr>
              <a:t>8.</a:t>
            </a:r>
            <a:r>
              <a:rPr lang="zh-CN" altLang="en-US" sz="2400" b="1" noProof="0" dirty="0">
                <a:solidFill>
                  <a:srgbClr val="AC1215"/>
                </a:solidFill>
                <a:latin typeface="Arial"/>
                <a:ea typeface="微软雅黑"/>
                <a:sym typeface="+mn-ea"/>
              </a:rPr>
              <a:t>考试结束</a:t>
            </a:r>
            <a:endParaRPr kumimoji="0" lang="zh-CN" altLang="en-US" sz="2400" b="1" i="0" u="none" strike="noStrike" kern="1200" cap="none" spc="0" normalizeH="0" baseline="0" noProof="0" dirty="0">
              <a:ln>
                <a:noFill/>
              </a:ln>
              <a:solidFill>
                <a:srgbClr val="AC1215"/>
              </a:solidFill>
              <a:effectLst/>
              <a:uLnTx/>
              <a:uFillTx/>
              <a:latin typeface="Arial"/>
              <a:ea typeface="微软雅黑"/>
              <a:cs typeface="+mn-cs"/>
            </a:endParaRPr>
          </a:p>
          <a:p>
            <a:pPr marL="0" marR="0" lvl="0" indent="0" algn="l" defTabSz="914400" rtl="0" eaLnBrk="1" fontAlgn="auto" latinLnBrk="0" hangingPunct="1">
              <a:lnSpc>
                <a:spcPct val="130000"/>
              </a:lnSpc>
              <a:spcBef>
                <a:spcPts val="0"/>
              </a:spcBef>
              <a:spcAft>
                <a:spcPts val="0"/>
              </a:spcAft>
              <a:buClrTx/>
              <a:buSzPct val="100000"/>
              <a:buFontTx/>
              <a:buNone/>
              <a:tabLst/>
              <a:defRPr/>
            </a:pPr>
            <a:endParaRPr kumimoji="0" lang="zh-CN" altLang="en-US" sz="1400" b="0" i="0" u="none" strike="noStrike" kern="1200" cap="none" spc="15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endParaRPr>
          </a:p>
        </p:txBody>
      </p:sp>
      <p:sp>
        <p:nvSpPr>
          <p:cNvPr id="51" name="椭圆 50"/>
          <p:cNvSpPr/>
          <p:nvPr>
            <p:custDataLst>
              <p:tags r:id="rId31"/>
            </p:custDataLst>
          </p:nvPr>
        </p:nvSpPr>
        <p:spPr>
          <a:xfrm flipV="1">
            <a:off x="9032165" y="4221893"/>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2" name="椭圆 51"/>
          <p:cNvSpPr/>
          <p:nvPr>
            <p:custDataLst>
              <p:tags r:id="rId32"/>
            </p:custDataLst>
          </p:nvPr>
        </p:nvSpPr>
        <p:spPr>
          <a:xfrm flipV="1">
            <a:off x="10473883" y="4214412"/>
            <a:ext cx="243681" cy="243681"/>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1662469483"/>
      </p:ext>
    </p:extLst>
  </p:cSld>
  <p:clrMapOvr>
    <a:masterClrMapping/>
  </p:clrMapOvr>
  <p:transition advTm="0"/>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13" name="矩形 12"/>
          <p:cNvSpPr/>
          <p:nvPr/>
        </p:nvSpPr>
        <p:spPr>
          <a:xfrm>
            <a:off x="1537369" y="0"/>
            <a:ext cx="8636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4" name="文本框 13"/>
          <p:cNvSpPr txBox="1"/>
          <p:nvPr/>
        </p:nvSpPr>
        <p:spPr>
          <a:xfrm>
            <a:off x="3037956" y="2492222"/>
            <a:ext cx="6515100" cy="1788909"/>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6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监考要点</a:t>
            </a:r>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587" y="182563"/>
            <a:ext cx="2743413" cy="543182"/>
          </a:xfrm>
          <a:prstGeom prst="rect">
            <a:avLst/>
          </a:prstGeom>
        </p:spPr>
      </p:pic>
      <p:sp>
        <p:nvSpPr>
          <p:cNvPr id="7" name="矩形: 圆角 7"/>
          <p:cNvSpPr/>
          <p:nvPr>
            <p:custDataLst>
              <p:tags r:id="rId1"/>
            </p:custDataLst>
          </p:nvPr>
        </p:nvSpPr>
        <p:spPr>
          <a:xfrm rot="2700000">
            <a:off x="2767535" y="2674843"/>
            <a:ext cx="881181" cy="880347"/>
          </a:xfrm>
          <a:prstGeom prst="roundRect">
            <a:avLst/>
          </a:prstGeom>
          <a:solidFill>
            <a:srgbClr val="AC121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a:ea typeface="微软雅黑"/>
              <a:cs typeface="+mn-cs"/>
            </a:endParaRPr>
          </a:p>
        </p:txBody>
      </p:sp>
      <p:sp>
        <p:nvSpPr>
          <p:cNvPr id="8" name="文本框 7"/>
          <p:cNvSpPr txBox="1"/>
          <p:nvPr>
            <p:custDataLst>
              <p:tags r:id="rId2"/>
            </p:custDataLst>
          </p:nvPr>
        </p:nvSpPr>
        <p:spPr>
          <a:xfrm>
            <a:off x="2819553" y="2795472"/>
            <a:ext cx="776556" cy="52088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dirty="0">
                <a:solidFill>
                  <a:srgbClr val="FFFFFF"/>
                </a:solidFill>
                <a:latin typeface="Arial"/>
                <a:ea typeface="微软雅黑"/>
              </a:rPr>
              <a:t>二</a:t>
            </a:r>
            <a:endParaRPr kumimoji="0" lang="zh-CN" altLang="en-US" sz="3600" b="1"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736875329"/>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1662639313"/>
              </p:ext>
            </p:extLst>
          </p:nvPr>
        </p:nvGraphicFramePr>
        <p:xfrm>
          <a:off x="1286321" y="1072658"/>
          <a:ext cx="6874629" cy="2160000"/>
        </p:xfrm>
        <a:graphic>
          <a:graphicData uri="http://schemas.openxmlformats.org/drawingml/2006/table">
            <a:tbl>
              <a:tblPr firstRow="1" bandRow="1">
                <a:tableStyleId>{5C22544A-7EE6-4342-B048-85BDC9FD1C3A}</a:tableStyleId>
              </a:tblPr>
              <a:tblGrid>
                <a:gridCol w="2291543">
                  <a:extLst>
                    <a:ext uri="{9D8B030D-6E8A-4147-A177-3AD203B41FA5}">
                      <a16:colId xmlns:a16="http://schemas.microsoft.com/office/drawing/2014/main" val="1637041127"/>
                    </a:ext>
                  </a:extLst>
                </a:gridCol>
                <a:gridCol w="2291543">
                  <a:extLst>
                    <a:ext uri="{9D8B030D-6E8A-4147-A177-3AD203B41FA5}">
                      <a16:colId xmlns:a16="http://schemas.microsoft.com/office/drawing/2014/main" val="3968173601"/>
                    </a:ext>
                  </a:extLst>
                </a:gridCol>
                <a:gridCol w="2291543">
                  <a:extLst>
                    <a:ext uri="{9D8B030D-6E8A-4147-A177-3AD203B41FA5}">
                      <a16:colId xmlns:a16="http://schemas.microsoft.com/office/drawing/2014/main" val="1921602526"/>
                    </a:ext>
                  </a:extLst>
                </a:gridCol>
              </a:tblGrid>
              <a:tr h="432000">
                <a:tc>
                  <a:txBody>
                    <a:bodyPr/>
                    <a:lstStyle/>
                    <a:p>
                      <a:pPr algn="ctr"/>
                      <a:r>
                        <a:rPr lang="zh-CN" altLang="en-US" dirty="0"/>
                        <a:t>巡考到岗时间</a:t>
                      </a:r>
                    </a:p>
                  </a:txBody>
                  <a:tcPr/>
                </a:tc>
                <a:tc>
                  <a:txBody>
                    <a:bodyPr/>
                    <a:lstStyle/>
                    <a:p>
                      <a:pPr algn="ctr"/>
                      <a:r>
                        <a:rPr lang="zh-CN" altLang="en-US" dirty="0"/>
                        <a:t>监考签到时间</a:t>
                      </a:r>
                    </a:p>
                  </a:txBody>
                  <a:tcPr/>
                </a:tc>
                <a:tc>
                  <a:txBody>
                    <a:bodyPr/>
                    <a:lstStyle/>
                    <a:p>
                      <a:pPr algn="ctr"/>
                      <a:r>
                        <a:rPr lang="zh-CN" altLang="en-US" dirty="0"/>
                        <a:t>考试开始时间</a:t>
                      </a:r>
                    </a:p>
                  </a:txBody>
                  <a:tcPr/>
                </a:tc>
                <a:extLst>
                  <a:ext uri="{0D108BD9-81ED-4DB2-BD59-A6C34878D82A}">
                    <a16:rowId xmlns:a16="http://schemas.microsoft.com/office/drawing/2014/main" val="1451798717"/>
                  </a:ext>
                </a:extLst>
              </a:tr>
              <a:tr h="432000">
                <a:tc>
                  <a:txBody>
                    <a:bodyPr/>
                    <a:lstStyle/>
                    <a:p>
                      <a:pPr algn="ctr"/>
                      <a:r>
                        <a:rPr lang="en-US" altLang="zh-CN" dirty="0"/>
                        <a:t>8:20</a:t>
                      </a:r>
                      <a:endParaRPr lang="zh-CN" altLang="en-US" dirty="0"/>
                    </a:p>
                  </a:txBody>
                  <a:tcPr/>
                </a:tc>
                <a:tc>
                  <a:txBody>
                    <a:bodyPr/>
                    <a:lstStyle/>
                    <a:p>
                      <a:pPr algn="ctr"/>
                      <a:r>
                        <a:rPr lang="en-US" altLang="zh-CN" dirty="0"/>
                        <a:t>8:30</a:t>
                      </a:r>
                      <a:endParaRPr lang="zh-CN" altLang="en-US" dirty="0"/>
                    </a:p>
                  </a:txBody>
                  <a:tcPr/>
                </a:tc>
                <a:tc>
                  <a:txBody>
                    <a:bodyPr/>
                    <a:lstStyle/>
                    <a:p>
                      <a:pPr algn="ctr"/>
                      <a:r>
                        <a:rPr lang="en-US" altLang="zh-CN" dirty="0"/>
                        <a:t>9:00</a:t>
                      </a:r>
                      <a:endParaRPr lang="zh-CN" altLang="en-US" dirty="0"/>
                    </a:p>
                  </a:txBody>
                  <a:tcPr/>
                </a:tc>
                <a:extLst>
                  <a:ext uri="{0D108BD9-81ED-4DB2-BD59-A6C34878D82A}">
                    <a16:rowId xmlns:a16="http://schemas.microsoft.com/office/drawing/2014/main" val="3060240660"/>
                  </a:ext>
                </a:extLst>
              </a:tr>
              <a:tr h="432000">
                <a:tc>
                  <a:txBody>
                    <a:bodyPr/>
                    <a:lstStyle/>
                    <a:p>
                      <a:pPr algn="ctr"/>
                      <a:r>
                        <a:rPr lang="en-US" altLang="zh-CN" dirty="0"/>
                        <a:t>12:50</a:t>
                      </a:r>
                      <a:endParaRPr lang="zh-CN" altLang="en-US" dirty="0"/>
                    </a:p>
                  </a:txBody>
                  <a:tcPr/>
                </a:tc>
                <a:tc>
                  <a:txBody>
                    <a:bodyPr/>
                    <a:lstStyle/>
                    <a:p>
                      <a:pPr algn="ctr"/>
                      <a:r>
                        <a:rPr lang="en-US" altLang="zh-CN" dirty="0"/>
                        <a:t>13:00</a:t>
                      </a:r>
                      <a:endParaRPr lang="zh-CN" altLang="en-US" dirty="0"/>
                    </a:p>
                  </a:txBody>
                  <a:tcPr/>
                </a:tc>
                <a:tc>
                  <a:txBody>
                    <a:bodyPr/>
                    <a:lstStyle/>
                    <a:p>
                      <a:pPr algn="ctr"/>
                      <a:r>
                        <a:rPr lang="en-US" altLang="zh-CN" dirty="0"/>
                        <a:t>13:30</a:t>
                      </a:r>
                      <a:endParaRPr lang="zh-CN" altLang="en-US" dirty="0"/>
                    </a:p>
                  </a:txBody>
                  <a:tcPr/>
                </a:tc>
                <a:extLst>
                  <a:ext uri="{0D108BD9-81ED-4DB2-BD59-A6C34878D82A}">
                    <a16:rowId xmlns:a16="http://schemas.microsoft.com/office/drawing/2014/main" val="1607759860"/>
                  </a:ext>
                </a:extLst>
              </a:tr>
              <a:tr h="432000">
                <a:tc>
                  <a:txBody>
                    <a:bodyPr/>
                    <a:lstStyle/>
                    <a:p>
                      <a:pPr algn="ctr"/>
                      <a:r>
                        <a:rPr lang="en-US" altLang="zh-CN" dirty="0"/>
                        <a:t>13:20</a:t>
                      </a:r>
                      <a:endParaRPr lang="zh-CN" altLang="en-US" dirty="0"/>
                    </a:p>
                  </a:txBody>
                  <a:tcPr/>
                </a:tc>
                <a:tc>
                  <a:txBody>
                    <a:bodyPr/>
                    <a:lstStyle/>
                    <a:p>
                      <a:pPr algn="ctr"/>
                      <a:r>
                        <a:rPr lang="en-US" altLang="zh-CN" dirty="0"/>
                        <a:t>13:30</a:t>
                      </a:r>
                      <a:endParaRPr lang="zh-CN" altLang="en-US" dirty="0"/>
                    </a:p>
                  </a:txBody>
                  <a:tcPr/>
                </a:tc>
                <a:tc>
                  <a:txBody>
                    <a:bodyPr/>
                    <a:lstStyle/>
                    <a:p>
                      <a:pPr algn="ctr"/>
                      <a:r>
                        <a:rPr lang="en-US" altLang="zh-CN" dirty="0"/>
                        <a:t>14:00</a:t>
                      </a:r>
                      <a:endParaRPr lang="zh-CN" altLang="en-US" dirty="0"/>
                    </a:p>
                  </a:txBody>
                  <a:tcPr/>
                </a:tc>
                <a:extLst>
                  <a:ext uri="{0D108BD9-81ED-4DB2-BD59-A6C34878D82A}">
                    <a16:rowId xmlns:a16="http://schemas.microsoft.com/office/drawing/2014/main" val="906576138"/>
                  </a:ext>
                </a:extLst>
              </a:tr>
              <a:tr h="432000">
                <a:tc>
                  <a:txBody>
                    <a:bodyPr/>
                    <a:lstStyle/>
                    <a:p>
                      <a:pPr algn="ctr"/>
                      <a:r>
                        <a:rPr lang="en-US" altLang="zh-CN" dirty="0"/>
                        <a:t>15:20</a:t>
                      </a:r>
                      <a:endParaRPr lang="zh-CN" altLang="en-US" dirty="0"/>
                    </a:p>
                  </a:txBody>
                  <a:tcPr/>
                </a:tc>
                <a:tc>
                  <a:txBody>
                    <a:bodyPr/>
                    <a:lstStyle/>
                    <a:p>
                      <a:pPr algn="ctr"/>
                      <a:r>
                        <a:rPr lang="en-US" altLang="zh-CN" dirty="0"/>
                        <a:t>15:30</a:t>
                      </a:r>
                      <a:endParaRPr lang="zh-CN" altLang="en-US" dirty="0"/>
                    </a:p>
                  </a:txBody>
                  <a:tcPr/>
                </a:tc>
                <a:tc>
                  <a:txBody>
                    <a:bodyPr/>
                    <a:lstStyle/>
                    <a:p>
                      <a:pPr algn="ctr"/>
                      <a:r>
                        <a:rPr lang="en-US" altLang="zh-CN" dirty="0"/>
                        <a:t>16:00</a:t>
                      </a:r>
                      <a:endParaRPr lang="zh-CN" altLang="en-US" dirty="0"/>
                    </a:p>
                  </a:txBody>
                  <a:tcPr/>
                </a:tc>
                <a:extLst>
                  <a:ext uri="{0D108BD9-81ED-4DB2-BD59-A6C34878D82A}">
                    <a16:rowId xmlns:a16="http://schemas.microsoft.com/office/drawing/2014/main" val="3777877078"/>
                  </a:ext>
                </a:extLst>
              </a:tr>
            </a:tbl>
          </a:graphicData>
        </a:graphic>
      </p:graphicFrame>
      <p:sp>
        <p:nvSpPr>
          <p:cNvPr id="6" name="文本框 5"/>
          <p:cNvSpPr txBox="1"/>
          <p:nvPr/>
        </p:nvSpPr>
        <p:spPr>
          <a:xfrm>
            <a:off x="4558168" y="123219"/>
            <a:ext cx="3057247"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领取试卷与签到</a:t>
            </a:r>
          </a:p>
        </p:txBody>
      </p:sp>
      <p:graphicFrame>
        <p:nvGraphicFramePr>
          <p:cNvPr id="7" name="表格 6"/>
          <p:cNvGraphicFramePr>
            <a:graphicFrameLocks noGrp="1"/>
          </p:cNvGraphicFramePr>
          <p:nvPr>
            <p:extLst>
              <p:ext uri="{D42A27DB-BD31-4B8C-83A1-F6EECF244321}">
                <p14:modId xmlns:p14="http://schemas.microsoft.com/office/powerpoint/2010/main" val="1806566440"/>
              </p:ext>
            </p:extLst>
          </p:nvPr>
        </p:nvGraphicFramePr>
        <p:xfrm>
          <a:off x="1286321" y="3520340"/>
          <a:ext cx="6874628" cy="3024000"/>
        </p:xfrm>
        <a:graphic>
          <a:graphicData uri="http://schemas.openxmlformats.org/drawingml/2006/table">
            <a:tbl>
              <a:tblPr firstRow="1" bandRow="1">
                <a:tableStyleId>{5C22544A-7EE6-4342-B048-85BDC9FD1C3A}</a:tableStyleId>
              </a:tblPr>
              <a:tblGrid>
                <a:gridCol w="3437314">
                  <a:extLst>
                    <a:ext uri="{9D8B030D-6E8A-4147-A177-3AD203B41FA5}">
                      <a16:colId xmlns:a16="http://schemas.microsoft.com/office/drawing/2014/main" val="1644410266"/>
                    </a:ext>
                  </a:extLst>
                </a:gridCol>
                <a:gridCol w="3437314">
                  <a:extLst>
                    <a:ext uri="{9D8B030D-6E8A-4147-A177-3AD203B41FA5}">
                      <a16:colId xmlns:a16="http://schemas.microsoft.com/office/drawing/2014/main" val="2500925006"/>
                    </a:ext>
                  </a:extLst>
                </a:gridCol>
              </a:tblGrid>
              <a:tr h="432000">
                <a:tc>
                  <a:txBody>
                    <a:bodyPr/>
                    <a:lstStyle/>
                    <a:p>
                      <a:pPr algn="ctr"/>
                      <a:r>
                        <a:rPr lang="zh-CN" altLang="en-US" dirty="0"/>
                        <a:t>监考教学楼</a:t>
                      </a:r>
                    </a:p>
                  </a:txBody>
                  <a:tcPr/>
                </a:tc>
                <a:tc>
                  <a:txBody>
                    <a:bodyPr/>
                    <a:lstStyle/>
                    <a:p>
                      <a:pPr algn="ctr"/>
                      <a:r>
                        <a:rPr lang="zh-CN" altLang="en-US" dirty="0"/>
                        <a:t>签到地点</a:t>
                      </a:r>
                    </a:p>
                  </a:txBody>
                  <a:tcPr/>
                </a:tc>
                <a:extLst>
                  <a:ext uri="{0D108BD9-81ED-4DB2-BD59-A6C34878D82A}">
                    <a16:rowId xmlns:a16="http://schemas.microsoft.com/office/drawing/2014/main" val="2974407963"/>
                  </a:ext>
                </a:extLst>
              </a:tr>
              <a:tr h="432000">
                <a:tc>
                  <a:txBody>
                    <a:bodyPr/>
                    <a:lstStyle/>
                    <a:p>
                      <a:pPr algn="ctr"/>
                      <a:r>
                        <a:rPr lang="zh-CN" altLang="en-US" dirty="0"/>
                        <a:t>申二教、申一教、申图、申阶梯</a:t>
                      </a:r>
                    </a:p>
                  </a:txBody>
                  <a:tcPr/>
                </a:tc>
                <a:tc>
                  <a:txBody>
                    <a:bodyPr/>
                    <a:lstStyle/>
                    <a:p>
                      <a:pPr algn="ctr"/>
                      <a:r>
                        <a:rPr lang="zh-CN" altLang="en-US" dirty="0"/>
                        <a:t>申二教</a:t>
                      </a:r>
                      <a:r>
                        <a:rPr lang="en-US" altLang="zh-CN" dirty="0"/>
                        <a:t>205</a:t>
                      </a:r>
                      <a:endParaRPr lang="zh-CN" altLang="en-US" dirty="0"/>
                    </a:p>
                  </a:txBody>
                  <a:tcPr/>
                </a:tc>
                <a:extLst>
                  <a:ext uri="{0D108BD9-81ED-4DB2-BD59-A6C34878D82A}">
                    <a16:rowId xmlns:a16="http://schemas.microsoft.com/office/drawing/2014/main" val="2880700812"/>
                  </a:ext>
                </a:extLst>
              </a:tr>
              <a:tr h="432000">
                <a:tc>
                  <a:txBody>
                    <a:bodyPr/>
                    <a:lstStyle/>
                    <a:p>
                      <a:pPr algn="ctr"/>
                      <a:r>
                        <a:rPr lang="zh-CN" altLang="en-US" dirty="0"/>
                        <a:t>三教</a:t>
                      </a:r>
                    </a:p>
                  </a:txBody>
                  <a:tcPr/>
                </a:tc>
                <a:tc>
                  <a:txBody>
                    <a:bodyPr/>
                    <a:lstStyle/>
                    <a:p>
                      <a:pPr algn="ctr"/>
                      <a:r>
                        <a:rPr lang="zh-CN" altLang="en-US" dirty="0"/>
                        <a:t>三教</a:t>
                      </a:r>
                      <a:r>
                        <a:rPr lang="en-US" altLang="zh-CN" dirty="0"/>
                        <a:t>300</a:t>
                      </a:r>
                      <a:endParaRPr lang="zh-CN" altLang="en-US" dirty="0"/>
                    </a:p>
                  </a:txBody>
                  <a:tcPr/>
                </a:tc>
                <a:extLst>
                  <a:ext uri="{0D108BD9-81ED-4DB2-BD59-A6C34878D82A}">
                    <a16:rowId xmlns:a16="http://schemas.microsoft.com/office/drawing/2014/main" val="1543594071"/>
                  </a:ext>
                </a:extLst>
              </a:tr>
              <a:tr h="432000">
                <a:tc>
                  <a:txBody>
                    <a:bodyPr/>
                    <a:lstStyle/>
                    <a:p>
                      <a:pPr algn="ctr"/>
                      <a:r>
                        <a:rPr lang="zh-CN" altLang="en-US" dirty="0"/>
                        <a:t>卓越楼</a:t>
                      </a:r>
                    </a:p>
                  </a:txBody>
                  <a:tcPr/>
                </a:tc>
                <a:tc>
                  <a:txBody>
                    <a:bodyPr/>
                    <a:lstStyle/>
                    <a:p>
                      <a:pPr algn="ctr"/>
                      <a:r>
                        <a:rPr lang="zh-CN" altLang="en-US" dirty="0"/>
                        <a:t>卓越楼</a:t>
                      </a:r>
                      <a:r>
                        <a:rPr lang="en-US" altLang="zh-CN" dirty="0"/>
                        <a:t>225</a:t>
                      </a:r>
                    </a:p>
                  </a:txBody>
                  <a:tcPr/>
                </a:tc>
                <a:extLst>
                  <a:ext uri="{0D108BD9-81ED-4DB2-BD59-A6C34878D82A}">
                    <a16:rowId xmlns:a16="http://schemas.microsoft.com/office/drawing/2014/main" val="1810991479"/>
                  </a:ext>
                </a:extLst>
              </a:tr>
              <a:tr h="432000">
                <a:tc>
                  <a:txBody>
                    <a:bodyPr/>
                    <a:lstStyle/>
                    <a:p>
                      <a:pPr algn="ctr"/>
                      <a:r>
                        <a:rPr lang="zh-CN" altLang="en-US" dirty="0"/>
                        <a:t>综合楼</a:t>
                      </a:r>
                    </a:p>
                  </a:txBody>
                  <a:tcPr/>
                </a:tc>
                <a:tc>
                  <a:txBody>
                    <a:bodyPr/>
                    <a:lstStyle/>
                    <a:p>
                      <a:pPr algn="ctr"/>
                      <a:r>
                        <a:rPr lang="zh-CN" altLang="en-US" dirty="0"/>
                        <a:t>综合楼</a:t>
                      </a:r>
                      <a:r>
                        <a:rPr lang="en-US" altLang="zh-CN" dirty="0"/>
                        <a:t>B</a:t>
                      </a:r>
                      <a:r>
                        <a:rPr lang="zh-CN" altLang="en-US" dirty="0"/>
                        <a:t>区</a:t>
                      </a:r>
                      <a:r>
                        <a:rPr lang="en-US" altLang="zh-CN" dirty="0"/>
                        <a:t>211</a:t>
                      </a:r>
                    </a:p>
                  </a:txBody>
                  <a:tcPr/>
                </a:tc>
                <a:extLst>
                  <a:ext uri="{0D108BD9-81ED-4DB2-BD59-A6C34878D82A}">
                    <a16:rowId xmlns:a16="http://schemas.microsoft.com/office/drawing/2014/main" val="2623817338"/>
                  </a:ext>
                </a:extLst>
              </a:tr>
              <a:tr h="432000">
                <a:tc>
                  <a:txBody>
                    <a:bodyPr/>
                    <a:lstStyle/>
                    <a:p>
                      <a:pPr algn="ctr"/>
                      <a:r>
                        <a:rPr lang="zh-CN" altLang="en-US" dirty="0"/>
                        <a:t>四教</a:t>
                      </a:r>
                    </a:p>
                  </a:txBody>
                  <a:tcPr/>
                </a:tc>
                <a:tc>
                  <a:txBody>
                    <a:bodyPr/>
                    <a:lstStyle/>
                    <a:p>
                      <a:pPr algn="ctr"/>
                      <a:r>
                        <a:rPr lang="zh-CN" altLang="en-US" dirty="0"/>
                        <a:t>四教</a:t>
                      </a:r>
                      <a:r>
                        <a:rPr lang="en-US" altLang="zh-CN" dirty="0"/>
                        <a:t>2</a:t>
                      </a:r>
                      <a:r>
                        <a:rPr lang="zh-CN" altLang="en-US" dirty="0"/>
                        <a:t>楼教师休息室</a:t>
                      </a:r>
                      <a:endParaRPr lang="en-US" altLang="zh-CN" dirty="0"/>
                    </a:p>
                  </a:txBody>
                  <a:tcPr/>
                </a:tc>
                <a:extLst>
                  <a:ext uri="{0D108BD9-81ED-4DB2-BD59-A6C34878D82A}">
                    <a16:rowId xmlns:a16="http://schemas.microsoft.com/office/drawing/2014/main" val="512011407"/>
                  </a:ext>
                </a:extLst>
              </a:tr>
              <a:tr h="432000">
                <a:tc>
                  <a:txBody>
                    <a:bodyPr/>
                    <a:lstStyle/>
                    <a:p>
                      <a:pPr algn="ctr"/>
                      <a:r>
                        <a:rPr lang="zh-CN" altLang="en-US" dirty="0"/>
                        <a:t>一教</a:t>
                      </a:r>
                    </a:p>
                  </a:txBody>
                  <a:tcPr/>
                </a:tc>
                <a:tc>
                  <a:txBody>
                    <a:bodyPr/>
                    <a:lstStyle/>
                    <a:p>
                      <a:pPr algn="ctr"/>
                      <a:r>
                        <a:rPr lang="zh-CN" altLang="en-US" dirty="0"/>
                        <a:t>一教</a:t>
                      </a:r>
                      <a:r>
                        <a:rPr lang="en-US" altLang="zh-CN" dirty="0"/>
                        <a:t>227</a:t>
                      </a:r>
                    </a:p>
                  </a:txBody>
                  <a:tcPr/>
                </a:tc>
                <a:extLst>
                  <a:ext uri="{0D108BD9-81ED-4DB2-BD59-A6C34878D82A}">
                    <a16:rowId xmlns:a16="http://schemas.microsoft.com/office/drawing/2014/main" val="1468816853"/>
                  </a:ext>
                </a:extLst>
              </a:tr>
            </a:tbl>
          </a:graphicData>
        </a:graphic>
      </p:graphicFrame>
      <p:sp>
        <p:nvSpPr>
          <p:cNvPr id="11" name="图文框 10"/>
          <p:cNvSpPr/>
          <p:nvPr>
            <p:custDataLst>
              <p:tags r:id="rId6"/>
            </p:custDataLst>
          </p:nvPr>
        </p:nvSpPr>
        <p:spPr>
          <a:xfrm>
            <a:off x="8700140" y="2420594"/>
            <a:ext cx="2247150" cy="2716061"/>
          </a:xfrm>
          <a:prstGeom prst="frame">
            <a:avLst>
              <a:gd name="adj1" fmla="val 1004"/>
            </a:avLst>
          </a:prstGeom>
          <a:solidFill>
            <a:schemeClr val="accent1">
              <a:alpha val="20000"/>
            </a:schemeClr>
          </a:solidFill>
          <a:ln w="28575">
            <a:solidFill>
              <a:srgbClr val="EE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797401" y="2334869"/>
            <a:ext cx="2052628" cy="2601546"/>
          </a:xfrm>
          <a:prstGeom prst="rect">
            <a:avLst/>
          </a:prstGeom>
          <a:noFill/>
        </p:spPr>
        <p:txBody>
          <a:bodyPr wrap="square" rtlCol="0">
            <a:spAutoFit/>
          </a:bodyPr>
          <a:lstStyle/>
          <a:p>
            <a:pPr algn="ctr">
              <a:lnSpc>
                <a:spcPct val="150000"/>
              </a:lnSpc>
            </a:pPr>
            <a:r>
              <a:rPr lang="zh-CN" altLang="en-US" sz="2800" dirty="0">
                <a:solidFill>
                  <a:srgbClr val="FF0000"/>
                </a:solidFill>
                <a:latin typeface="+mn-ea"/>
              </a:rPr>
              <a:t>注意：</a:t>
            </a:r>
            <a:endParaRPr lang="en-US" altLang="zh-CN" sz="2800" dirty="0">
              <a:solidFill>
                <a:srgbClr val="FF0000"/>
              </a:solidFill>
              <a:latin typeface="+mn-ea"/>
            </a:endParaRPr>
          </a:p>
          <a:p>
            <a:pPr algn="ctr">
              <a:lnSpc>
                <a:spcPct val="150000"/>
              </a:lnSpc>
            </a:pPr>
            <a:r>
              <a:rPr lang="zh-CN" altLang="en-US" sz="2800" dirty="0">
                <a:solidFill>
                  <a:srgbClr val="FF0000"/>
                </a:solidFill>
                <a:latin typeface="+mn-ea"/>
              </a:rPr>
              <a:t>期末考试周所有课程均需签到哦</a:t>
            </a:r>
          </a:p>
        </p:txBody>
      </p:sp>
    </p:spTree>
    <p:custDataLst>
      <p:tags r:id="rId1"/>
    </p:custDataLst>
    <p:extLst>
      <p:ext uri="{BB962C8B-B14F-4D97-AF65-F5344CB8AC3E}">
        <p14:creationId xmlns:p14="http://schemas.microsoft.com/office/powerpoint/2010/main" val="834027454"/>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5173721" y="123219"/>
            <a:ext cx="1826141"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考场布置</a:t>
            </a:r>
          </a:p>
        </p:txBody>
      </p:sp>
      <p:sp>
        <p:nvSpPr>
          <p:cNvPr id="10" name="文本框 9"/>
          <p:cNvSpPr txBox="1"/>
          <p:nvPr/>
        </p:nvSpPr>
        <p:spPr>
          <a:xfrm>
            <a:off x="1213657" y="1492653"/>
            <a:ext cx="5012575"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a:t>领取试卷后，监考教师不得将试卷单独放在考场</a:t>
            </a:r>
            <a:endParaRPr lang="en-US" altLang="zh-CN" sz="2400" dirty="0"/>
          </a:p>
          <a:p>
            <a:pPr marL="285750" indent="-285750">
              <a:lnSpc>
                <a:spcPct val="150000"/>
              </a:lnSpc>
              <a:buFont typeface="Arial" panose="020B0604020202020204" pitchFamily="34" charset="0"/>
              <a:buChar char="•"/>
            </a:pPr>
            <a:r>
              <a:rPr lang="zh-CN" altLang="en-US" sz="2400" dirty="0"/>
              <a:t>在黑板上写明考试课程名称、时间、考试座位安排示意图</a:t>
            </a:r>
            <a:endParaRPr lang="en-US" altLang="zh-CN" sz="2400" dirty="0"/>
          </a:p>
          <a:p>
            <a:pPr marL="285750" indent="-285750">
              <a:lnSpc>
                <a:spcPct val="150000"/>
              </a:lnSpc>
              <a:buFont typeface="Arial" panose="020B0604020202020204" pitchFamily="34" charset="0"/>
              <a:buChar char="•"/>
            </a:pPr>
            <a:r>
              <a:rPr lang="zh-CN" altLang="en-US" sz="2400" dirty="0"/>
              <a:t>确保座位区域没有留有考场禁止物品，或与考试内容相关的字迹</a:t>
            </a:r>
            <a:endParaRPr lang="en-US" altLang="zh-CN" sz="2400" dirty="0"/>
          </a:p>
          <a:p>
            <a:pPr marL="285750" indent="-285750">
              <a:lnSpc>
                <a:spcPct val="150000"/>
              </a:lnSpc>
              <a:buFont typeface="Arial" panose="020B0604020202020204" pitchFamily="34" charset="0"/>
              <a:buChar char="•"/>
            </a:pPr>
            <a:r>
              <a:rPr lang="zh-CN" altLang="en-US" sz="2400" dirty="0"/>
              <a:t>确定书包等非考试必要的物品的存放区域</a:t>
            </a:r>
          </a:p>
        </p:txBody>
      </p:sp>
      <p:pic>
        <p:nvPicPr>
          <p:cNvPr id="13" name="图片 12"/>
          <p:cNvPicPr>
            <a:picLocks noChangeAspect="1"/>
          </p:cNvPicPr>
          <p:nvPr/>
        </p:nvPicPr>
        <p:blipFill>
          <a:blip r:embed="rId8"/>
          <a:stretch>
            <a:fillRect/>
          </a:stretch>
        </p:blipFill>
        <p:spPr>
          <a:xfrm>
            <a:off x="6597990" y="1521334"/>
            <a:ext cx="4649799" cy="454990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5173721" y="123219"/>
            <a:ext cx="1826141"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考生入场</a:t>
            </a:r>
          </a:p>
        </p:txBody>
      </p:sp>
      <p:sp>
        <p:nvSpPr>
          <p:cNvPr id="10" name="文本框 9"/>
          <p:cNvSpPr txBox="1"/>
          <p:nvPr/>
        </p:nvSpPr>
        <p:spPr>
          <a:xfrm>
            <a:off x="829565" y="1516467"/>
            <a:ext cx="6011810"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a:t>提醒学生</a:t>
            </a:r>
            <a:r>
              <a:rPr lang="zh-CN" altLang="en-US" sz="2400" b="1" dirty="0">
                <a:solidFill>
                  <a:srgbClr val="FF0000"/>
                </a:solidFill>
              </a:rPr>
              <a:t>不得随身携带各类通讯工具</a:t>
            </a:r>
            <a:r>
              <a:rPr lang="zh-CN" altLang="en-US" sz="2400" dirty="0"/>
              <a:t>、未被许可的计算器或工具书等</a:t>
            </a:r>
            <a:endParaRPr lang="en-US" altLang="zh-CN" sz="2400" dirty="0"/>
          </a:p>
          <a:p>
            <a:pPr marL="285750" indent="-285750">
              <a:lnSpc>
                <a:spcPct val="150000"/>
              </a:lnSpc>
              <a:buFont typeface="Arial" panose="020B0604020202020204" pitchFamily="34" charset="0"/>
              <a:buChar char="•"/>
            </a:pPr>
            <a:r>
              <a:rPr lang="zh-CN" altLang="en-US" sz="2400" dirty="0"/>
              <a:t>提醒学生将电子产品关机，放于指定位置</a:t>
            </a:r>
            <a:endParaRPr lang="en-US" altLang="zh-CN" sz="2400" dirty="0"/>
          </a:p>
          <a:p>
            <a:pPr marL="285750" indent="-285750">
              <a:lnSpc>
                <a:spcPct val="150000"/>
              </a:lnSpc>
              <a:buFont typeface="Arial" panose="020B0604020202020204" pitchFamily="34" charset="0"/>
              <a:buChar char="•"/>
            </a:pPr>
            <a:r>
              <a:rPr lang="zh-CN" altLang="en-US" sz="2400" dirty="0"/>
              <a:t>提醒学生检查座位及附近区域，如有考试相关物品立即报告，否则开考后视作本人行为</a:t>
            </a:r>
            <a:endParaRPr lang="en-US" altLang="zh-CN" sz="2400" dirty="0"/>
          </a:p>
          <a:p>
            <a:pPr marL="285750" indent="-285750">
              <a:lnSpc>
                <a:spcPct val="150000"/>
              </a:lnSpc>
              <a:buFont typeface="Arial" panose="020B0604020202020204" pitchFamily="34" charset="0"/>
              <a:buChar char="•"/>
            </a:pPr>
            <a:r>
              <a:rPr lang="zh-CN" altLang="en-US" sz="2400" dirty="0"/>
              <a:t>提醒学生将身份证等有效身份证件放于桌面备查</a:t>
            </a:r>
            <a:endParaRPr lang="en-US" altLang="zh-CN" sz="2400" dirty="0"/>
          </a:p>
        </p:txBody>
      </p:sp>
      <p:pic>
        <p:nvPicPr>
          <p:cNvPr id="3" name="图片 2"/>
          <p:cNvPicPr>
            <a:picLocks noChangeAspect="1"/>
          </p:cNvPicPr>
          <p:nvPr/>
        </p:nvPicPr>
        <p:blipFill>
          <a:blip r:embed="rId8"/>
          <a:stretch>
            <a:fillRect/>
          </a:stretch>
        </p:blipFill>
        <p:spPr>
          <a:xfrm>
            <a:off x="6841375" y="1836939"/>
            <a:ext cx="4455342" cy="3883372"/>
          </a:xfrm>
          <a:prstGeom prst="rect">
            <a:avLst/>
          </a:prstGeom>
        </p:spPr>
      </p:pic>
    </p:spTree>
    <p:custDataLst>
      <p:tags r:id="rId1"/>
    </p:custDataLst>
    <p:extLst>
      <p:ext uri="{BB962C8B-B14F-4D97-AF65-F5344CB8AC3E}">
        <p14:creationId xmlns:p14="http://schemas.microsoft.com/office/powerpoint/2010/main" val="618311694"/>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角三角形 17"/>
          <p:cNvSpPr/>
          <p:nvPr userDrawn="1">
            <p:custDataLst>
              <p:tags r:id="rId2"/>
            </p:custDataLst>
          </p:nvPr>
        </p:nvSpPr>
        <p:spPr>
          <a:xfrm rot="5400000">
            <a:off x="108" y="233"/>
            <a:ext cx="463550" cy="46355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直角三角形 1"/>
          <p:cNvSpPr/>
          <p:nvPr userDrawn="1">
            <p:custDataLst>
              <p:tags r:id="rId3"/>
            </p:custDataLst>
          </p:nvPr>
        </p:nvSpPr>
        <p:spPr>
          <a:xfrm rot="5400000">
            <a:off x="314325" y="-313690"/>
            <a:ext cx="830580" cy="14585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图文框 4"/>
          <p:cNvSpPr/>
          <p:nvPr>
            <p:custDataLst>
              <p:tags r:id="rId4"/>
            </p:custDataLst>
          </p:nvPr>
        </p:nvSpPr>
        <p:spPr>
          <a:xfrm>
            <a:off x="554037" y="784976"/>
            <a:ext cx="11065510" cy="5987299"/>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32" name="直角三角形 31"/>
          <p:cNvSpPr/>
          <p:nvPr userDrawn="1">
            <p:custDataLst>
              <p:tags r:id="rId5"/>
            </p:custDataLst>
          </p:nvPr>
        </p:nvSpPr>
        <p:spPr>
          <a:xfrm flipH="1">
            <a:off x="11047095" y="6071235"/>
            <a:ext cx="1144905" cy="7867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5173721" y="123219"/>
            <a:ext cx="1826141" cy="584775"/>
          </a:xfrm>
          <a:prstGeom prst="rect">
            <a:avLst/>
          </a:prstGeom>
          <a:noFill/>
        </p:spPr>
        <p:txBody>
          <a:bodyPr wrap="none" rtlCol="0">
            <a:spAutoFit/>
          </a:bodyPr>
          <a:lstStyle/>
          <a:p>
            <a:r>
              <a:rPr lang="zh-CN" altLang="en-US" sz="3200" b="1" dirty="0">
                <a:latin typeface="微软雅黑" panose="020B0503020204020204" pitchFamily="34" charset="-122"/>
                <a:ea typeface="微软雅黑" panose="020B0503020204020204" pitchFamily="34" charset="-122"/>
              </a:rPr>
              <a:t>考生落座</a:t>
            </a:r>
          </a:p>
        </p:txBody>
      </p:sp>
      <p:sp>
        <p:nvSpPr>
          <p:cNvPr id="10" name="文本框 9"/>
          <p:cNvSpPr txBox="1"/>
          <p:nvPr/>
        </p:nvSpPr>
        <p:spPr>
          <a:xfrm>
            <a:off x="812940" y="1885798"/>
            <a:ext cx="5542109"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800" dirty="0"/>
              <a:t>核对学生证件与本人一致后，请考生签到确认，未带证件者，不得允许其参加考试</a:t>
            </a:r>
            <a:endParaRPr lang="en-US" altLang="zh-CN" sz="2800" dirty="0"/>
          </a:p>
          <a:p>
            <a:pPr marL="285750" indent="-285750">
              <a:lnSpc>
                <a:spcPct val="150000"/>
              </a:lnSpc>
              <a:buFont typeface="Arial" panose="020B0604020202020204" pitchFamily="34" charset="0"/>
              <a:buChar char="•"/>
            </a:pPr>
            <a:r>
              <a:rPr lang="zh-CN" altLang="en-US" sz="2800" dirty="0"/>
              <a:t>提醒学生遵守考场纪律，严禁考试作弊</a:t>
            </a:r>
            <a:endParaRPr lang="en-US" altLang="zh-CN" sz="2800" dirty="0"/>
          </a:p>
          <a:p>
            <a:pPr marL="285750" indent="-285750">
              <a:lnSpc>
                <a:spcPct val="150000"/>
              </a:lnSpc>
              <a:buFont typeface="Arial" panose="020B0604020202020204" pitchFamily="34" charset="0"/>
              <a:buChar char="•"/>
            </a:pPr>
            <a:endParaRPr lang="en-US" altLang="zh-CN" sz="2000" dirty="0"/>
          </a:p>
        </p:txBody>
      </p:sp>
      <p:pic>
        <p:nvPicPr>
          <p:cNvPr id="9" name="图片 8"/>
          <p:cNvPicPr>
            <a:picLocks noChangeAspect="1"/>
          </p:cNvPicPr>
          <p:nvPr/>
        </p:nvPicPr>
        <p:blipFill>
          <a:blip r:embed="rId8"/>
          <a:stretch>
            <a:fillRect/>
          </a:stretch>
        </p:blipFill>
        <p:spPr>
          <a:xfrm>
            <a:off x="6458063" y="1638177"/>
            <a:ext cx="4942092" cy="4280894"/>
          </a:xfrm>
          <a:prstGeom prst="rect">
            <a:avLst/>
          </a:prstGeom>
        </p:spPr>
      </p:pic>
    </p:spTree>
    <p:custDataLst>
      <p:tags r:id="rId1"/>
    </p:custDataLst>
    <p:extLst>
      <p:ext uri="{BB962C8B-B14F-4D97-AF65-F5344CB8AC3E}">
        <p14:creationId xmlns:p14="http://schemas.microsoft.com/office/powerpoint/2010/main" val="792941141"/>
      </p:ext>
    </p:extLst>
  </p:cSld>
  <p:clrMapOvr>
    <a:masterClrMapping/>
  </p:clrMapOvr>
  <mc:AlternateContent xmlns:mc="http://schemas.openxmlformats.org/markup-compatibility/2006" xmlns:p14="http://schemas.microsoft.com/office/powerpoint/2010/main">
    <mc:Choice Requires="p14">
      <p:transition spd="slow" advClick="0" advTm="1000">
        <p:push dir="u"/>
        <p:sndAc>
          <p:endSnd/>
        </p:sndAc>
      </p:transition>
    </mc:Choice>
    <mc:Fallback xmlns="">
      <p:transition spd="slow" advClick="0" advTm="1000">
        <p:push dir="u"/>
        <p:sndAc>
          <p:end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jEwOTA0NGNjNmYxMzFmMTk5ZWM1ZjVmYzI3NDJkNTgifQ=="/>
  <p:tag name="RESOURCE_RECORD_KEY" val="{&quot;29&quot;:[20745683,20498673,20426316,20498738,20426253],&quot;65&quot;:[2018465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topBottom"/>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topBottom"/>
  <p:tag name="KSO_WM_SLIDE_BK_DARK_LIGHT" val="2"/>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1"/>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bottomTop"/>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bottomTop"/>
  <p:tag name="KSO_WM_SLIDE_BK_DARK_LIGHT" val="2"/>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1"/>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LIDE_BK_DARK_LIGHT" val="2"/>
</p:tagLst>
</file>

<file path=ppt/tags/tag1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navigation"/>
  <p:tag name="KSO_WM_SLIDE_BK_DARK_LIGHT" val="2"/>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navigation"/>
  <p:tag name="KSO_WM_SLIDE_BK_DARK_LIGHT" val="2"/>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1"/>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elt"/>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TAG_VERSION" val="1.0"/>
  <p:tag name="KSO_WM_SLIDE_ID" val="custom20184651_4"/>
  <p:tag name="KSO_WM_SLIDE_INDEX" val="4"/>
  <p:tag name="KSO_WM_SLIDE_ITEM_CNT" val="4"/>
  <p:tag name="KSO_WM_SLIDE_LAYOUT" val="a_l"/>
  <p:tag name="KSO_WM_SLIDE_LAYOUT_CNT" val="1_1"/>
  <p:tag name="KSO_WM_SLIDE_TYPE" val="contents"/>
  <p:tag name="KSO_WM_BEAUTIFY_FLAG" val="#wm#"/>
  <p:tag name="KSO_WM_DIAGRAM_GROUP_CODE" val="l1-1"/>
  <p:tag name="KSO_WM_SLIDE_SUBTYPE" val="diag"/>
  <p:tag name="KSO_WM_TEMPLATE_SUBCATEGORY" val="0"/>
  <p:tag name="KSO_WM_SLIDE_DIAGTYPE" val="l"/>
  <p:tag name="KSO_WM_TEMPLATE_MASTER_TYPE" val="1"/>
  <p:tag name="KSO_WM_TEMPLATE_COLOR_TYPE" val="0"/>
</p:tagLst>
</file>

<file path=ppt/tags/tag1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a"/>
  <p:tag name="KSO_WM_UNIT_INDEX" val="1_1_1"/>
  <p:tag name="KSO_WM_UNIT_ID" val="custom20184651_4*l_h_a*1_1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ISNUMDGMTITLE" val="0"/>
  <p:tag name="KSO_WM_UNIT_TEXT_FILL_FORE_SCHEMECOLOR_INDEX_BRIGHTNESS" val="0.25"/>
  <p:tag name="KSO_WM_UNIT_TEXT_FILL_FORE_SCHEMECOLOR_INDEX" val="13"/>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a"/>
  <p:tag name="KSO_WM_UNIT_INDEX" val="1_2_1"/>
  <p:tag name="KSO_WM_UNIT_ID" val="custom20184651_4*l_h_a*1_2_1"/>
  <p:tag name="KSO_WM_UNIT_LAYERLEVEL" val="1_1_1"/>
  <p:tag name="KSO_WM_UNIT_VALUE" val="16"/>
  <p:tag name="KSO_WM_UNIT_HIGHLIGHT" val="0"/>
  <p:tag name="KSO_WM_UNIT_COMPATIBLE" val="0"/>
  <p:tag name="KSO_WM_BEAUTIFY_FLAG" val="#wm#"/>
  <p:tag name="KSO_WM_TAG_VERSION" val="1.0"/>
  <p:tag name="KSO_WM_DIAGRAM_GROUP_CODE" val="l1-1"/>
  <p:tag name="KSO_WM_UNIT_ISCONTENTSTITLE" val="0"/>
  <p:tag name="KSO_WM_UNIT_NOCLEAR" val="0"/>
  <p:tag name="KSO_WM_UNIT_DIAGRAM_ISNUMVISUAL" val="0"/>
  <p:tag name="KSO_WM_UNIT_DIAGRAM_ISREFERUNIT" val="0"/>
  <p:tag name="KSO_WM_UNIT_PRESET_TEXT" val="LOREM IPSUM DOLOR"/>
  <p:tag name="KSO_WM_UNIT_ISNUMDGMTITLE" val="0"/>
  <p:tag name="KSO_WM_UNIT_TEXT_FILL_FORE_SCHEMECOLOR_INDEX_BRIGHTNESS" val="0.25"/>
  <p:tag name="KSO_WM_UNIT_TEXT_FILL_FORE_SCHEMECOLOR_INDEX" val="13"/>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a"/>
  <p:tag name="KSO_WM_UNIT_INDEX" val="1"/>
  <p:tag name="KSO_WM_UNIT_ID" val="custom20184651_4*a*1"/>
  <p:tag name="KSO_WM_UNIT_LAYERLEVEL" val="1"/>
  <p:tag name="KSO_WM_UNIT_ISCONTENTSTITLE" val="1"/>
  <p:tag name="KSO_WM_UNIT_VALUE" val="8"/>
  <p:tag name="KSO_WM_UNIT_HIGHLIGHT" val="0"/>
  <p:tag name="KSO_WM_UNIT_COMPATIBLE" val="0"/>
  <p:tag name="KSO_WM_BEAUTIFY_FLAG" val="#wm#"/>
  <p:tag name="KSO_WM_TAG_VERSION" val="1.0"/>
  <p:tag name="KSO_WM_UNIT_PRESET_TEXT" val="CONTENT"/>
  <p:tag name="KSO_WM_UNIT_NOCLEAR" val="0"/>
  <p:tag name="KSO_WM_UNIT_DIAGRAM_ISNUMVISUAL" val="0"/>
  <p:tag name="KSO_WM_UNIT_DIAGRAM_ISREFERUNIT" val="0"/>
  <p:tag name="KSO_WM_DIAGRAM_GROUP_CODE" val="l1-1"/>
  <p:tag name="KSO_WM_UNIT_ISNUMDGMTITLE" val="0"/>
  <p:tag name="KSO_WM_UNIT_TEXT_FILL_FORE_SCHEMECOLOR_INDEX_BRIGHTNESS" val="0"/>
  <p:tag name="KSO_WM_UNIT_TEXT_FILL_FORE_SCHEMECOLOR_INDEX" val="14"/>
  <p:tag name="KSO_WM_UNIT_TEXT_FILL_TYPE" val="1"/>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2_1"/>
  <p:tag name="KSO_WM_UNIT_ID" val="custom20184651_4*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1_1"/>
  <p:tag name="KSO_WM_UNIT_ID" val="custom20184651_4*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1_2"/>
  <p:tag name="KSO_WM_UNIT_ID" val="custom20184651_4*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SUBTYPE" val="d"/>
  <p:tag name="KSO_WM_UNIT_TEXT_FILL_FORE_SCHEMECOLOR_INDEX_BRIGHTNESS" val="0"/>
  <p:tag name="KSO_WM_UNIT_TEXT_FILL_FORE_SCHEMECOLOR_INDEX" val="14"/>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2_2"/>
  <p:tag name="KSO_WM_UNIT_ID" val="custom20184651_4*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SUBTYPE" val="d"/>
  <p:tag name="KSO_WM_UNIT_TEXT_FILL_FORE_SCHEMECOLOR_INDEX_BRIGHTNESS" val="0"/>
  <p:tag name="KSO_WM_UNIT_TEXT_FILL_FORE_SCHEMECOLOR_INDEX" val="14"/>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1_1"/>
  <p:tag name="KSO_WM_UNIT_ID" val="custom20184651_4*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1_2"/>
  <p:tag name="KSO_WM_UNIT_ID" val="custom20184651_4*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SUBTYPE" val="d"/>
  <p:tag name="KSO_WM_UNIT_TEXT_FILL_FORE_SCHEMECOLOR_INDEX_BRIGHTNESS" val="0"/>
  <p:tag name="KSO_WM_UNIT_TEXT_FILL_FORE_SCHEMECOLOR_INDEX" val="14"/>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41.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3:15&quot;,&quot;maxSize&quot;:{&quot;size1&quot;:20},&quot;minSize&quot;:{&quot;size1&quot;:13.5},&quot;normalSize&quot;:{&quot;size1&quot;:13.5},&quot;subLayout&quot;:[{&quot;id&quot;:&quot;2024-06-02T21:53:15&quot;,&quot;margin&quot;:{&quot;bottom&quot;:0.025999998673796654,&quot;left&quot;:1.2699999809265137,&quot;right&quot;:1.2699999809265137,&quot;top&quot;:0.4230000376701355},&quot;type&quot;:0},{&quot;id&quot;:&quot;2024-06-02T21:53:15&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5780_3*m_i*1_1"/>
  <p:tag name="KSO_WM_TEMPLATE_CATEGORY" val="diagram"/>
  <p:tag name="KSO_WM_TEMPLATE_INDEX" val="20205780"/>
  <p:tag name="KSO_WM_UNIT_LAYERLEVEL" val="1_1"/>
  <p:tag name="KSO_WM_TAG_VERSION" val="1.0"/>
  <p:tag name="KSO_WM_BEAUTIFY_FLAG" val="#wm#"/>
  <p:tag name="KSO_WM_UNIT_LINE_FORE_SCHEMECOLOR_INDEX_BRIGHTNESS" val="-0.25"/>
  <p:tag name="KSO_WM_UNIT_LINE_FORE_SCHEMECOLOR_INDEX" val="14"/>
  <p:tag name="KSO_WM_UNIT_LINE_FILL_TYPE" val="2"/>
  <p:tag name="KSO_WM_UNIT_USESOURCEFORMAT_APPLY" val="0"/>
  <p:tag name="KSO_WM_DIAGRAM_VIRTUALLY_FRAME" val="{&quot;height&quot;:383.2,&quot;left&quot;:4.395433070866147,&quot;top&quot;:152,&quot;width&quot;:950.5591732283465}"/>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05780_3*m_i*1_2"/>
  <p:tag name="KSO_WM_TEMPLATE_CATEGORY" val="diagram"/>
  <p:tag name="KSO_WM_TEMPLATE_INDEX" val="20205780"/>
  <p:tag name="KSO_WM_UNIT_LAYERLEVEL" val="1_1"/>
  <p:tag name="KSO_WM_TAG_VERSION" val="1.0"/>
  <p:tag name="KSO_WM_BEAUTIFY_FLAG" val="#wm#"/>
  <p:tag name="KSO_WM_UNIT_TEXT_FILL_FORE_SCHEMECOLOR_INDEX_BRIGHTNESS" val="0"/>
  <p:tag name="KSO_WM_UNIT_TEXT_FILL_FORE_SCHEMECOLOR_INDEX" val="2"/>
  <p:tag name="KSO_WM_UNIT_TEXT_FILL_TYPE" val="1"/>
  <p:tag name="KSO_WM_UNIT_USESOURCEFORMAT_APPLY" val="0"/>
  <p:tag name="KSO_WM_DIAGRAM_VIRTUALLY_FRAME" val="{&quot;height&quot;:383.2,&quot;left&quot;:4.395433070866147,&quot;top&quot;:152,&quot;width&quot;:950.5591732283465}"/>
</p:tagLst>
</file>

<file path=ppt/tags/tag14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780_3*m_h_f*1_1_1"/>
  <p:tag name="KSO_WM_TEMPLATE_CATEGORY" val="diagram"/>
  <p:tag name="KSO_WM_TEMPLATE_INDEX" val="20205780"/>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3.2,&quot;left&quot;:4.395433070866147,&quot;top&quot;:152,&quot;width&quot;:950.5591732283465}"/>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780_3*m_h_i*1_1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5780_3*m_h_i*1_1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4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780_3*m_h_f*1_3_1"/>
  <p:tag name="KSO_WM_TEMPLATE_CATEGORY" val="diagram"/>
  <p:tag name="KSO_WM_TEMPLATE_INDEX" val="20205780"/>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3.2,&quot;left&quot;:4.395433070866147,&quot;top&quot;:152,&quot;width&quot;:950.5591732283465}"/>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780_3*m_h_f*1_2_1"/>
  <p:tag name="KSO_WM_TEMPLATE_CATEGORY" val="diagram"/>
  <p:tag name="KSO_WM_TEMPLATE_INDEX" val="20205780"/>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3.2,&quot;left&quot;:4.395433070866147,&quot;top&quot;:152,&quot;width&quot;:950.5591732283465}"/>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5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5780_3*m_h_f*1_4_1"/>
  <p:tag name="KSO_WM_TEMPLATE_CATEGORY" val="diagram"/>
  <p:tag name="KSO_WM_TEMPLATE_INDEX" val="20205780"/>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3.2,&quot;left&quot;:4.395433070866147,&quot;top&quot;:152,&quot;width&quot;:950.5591732283465}"/>
</p:tagLst>
</file>

<file path=ppt/tags/tag15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线型上下导航版"/>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20261_1*a*1"/>
  <p:tag name="KSO_WM_TEMPLATE_CATEGORY" val="diagram"/>
  <p:tag name="KSO_WM_TEMPLATE_INDEX" val="20220261"/>
  <p:tag name="KSO_WM_UNIT_LAYERLEVEL" val="1"/>
  <p:tag name="KSO_WM_TAG_VERSION" val="1.0"/>
  <p:tag name="KSO_WM_BEAUTIFY_FLAG" val="#wm#"/>
  <p:tag name="KSO_WM_UNIT_BLOCK" val="0"/>
  <p:tag name="KSO_WM_UNIT_SM_LIMIT_TYPE" val="2"/>
  <p:tag name="KSO_WM_UNIT_DEC_AREA_ID" val="48d74db8edac409e96a6d128c8b7ae2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15"/>
  <p:tag name="KSO_WM_UNIT_TEXT_FILL_FORE_SCHEMECOLOR_INDEX" val="13"/>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780_3*m_h_f*1_3_1"/>
  <p:tag name="KSO_WM_TEMPLATE_CATEGORY" val="diagram"/>
  <p:tag name="KSO_WM_TEMPLATE_INDEX" val="20205780"/>
  <p:tag name="KSO_WM_UNIT_LAYERLEVEL" val="1_1_1"/>
  <p:tag name="KSO_WM_TAG_VERSION" val="1.0"/>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0.45,&quot;left&quot;:84.84543307086615,&quot;top&quot;:152,&quot;width&quot;:786.8591732283464}"/>
</p:tagLst>
</file>

<file path=ppt/tags/tag15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5780_3*m_h_f*1_4_1"/>
  <p:tag name="KSO_WM_TEMPLATE_CATEGORY" val="diagram"/>
  <p:tag name="KSO_WM_TEMPLATE_INDEX" val="20205780"/>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3.2,&quot;left&quot;:4.395433070866147,&quot;top&quot;:152,&quot;width&quot;:950.5591732283465}"/>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3*m_h_i*1_2_1"/>
  <p:tag name="KSO_WM_TEMPLATE_CATEGORY" val="diagram"/>
  <p:tag name="KSO_WM_TEMPLATE_INDEX" val="20205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6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780_3*m_h_f*1_3_1"/>
  <p:tag name="KSO_WM_TEMPLATE_CATEGORY" val="diagram"/>
  <p:tag name="KSO_WM_TEMPLATE_INDEX" val="20205780"/>
  <p:tag name="KSO_WM_UNIT_LAYERLEVEL" val="1_1_1"/>
  <p:tag name="KSO_WM_TAG_VERSION" val="1.0"/>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0.45,&quot;left&quot;:84.84543307086615,&quot;top&quot;:152,&quot;width&quot;:786.8591732283464}"/>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4"/>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5780_3*m_h_f*1_4_1"/>
  <p:tag name="KSO_WM_TEMPLATE_CATEGORY" val="diagram"/>
  <p:tag name="KSO_WM_TEMPLATE_INDEX" val="20205780"/>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0"/>
  <p:tag name="KSO_WM_DIAGRAM_VIRTUALLY_FRAME" val="{&quot;height&quot;:383.2,&quot;left&quot;:4.395433070866147,&quot;top&quot;:152,&quot;width&quot;:950.5591732283465}"/>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3*m_h_i*1_2_3"/>
  <p:tag name="KSO_WM_TEMPLATE_CATEGORY" val="diagram"/>
  <p:tag name="KSO_WM_TEMPLATE_INDEX" val="20205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0"/>
  <p:tag name="KSO_WM_DIAGRAM_VIRTUALLY_FRAME" val="{&quot;height&quot;:383.2,&quot;left&quot;:4.395433070866147,&quot;top&quot;:152,&quot;width&quot;:950.5591732283465}"/>
</p:tagLst>
</file>

<file path=ppt/tags/tag1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1_1"/>
  <p:tag name="KSO_WM_UNIT_ID" val="custom20184651_4*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UNIT_TYPE" val="l_h_i"/>
  <p:tag name="KSO_WM_UNIT_INDEX" val="1_1_2"/>
  <p:tag name="KSO_WM_UNIT_ID" val="custom20184651_4*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SUBTYPE" val="d"/>
  <p:tag name="KSO_WM_UNIT_TEXT_FILL_FORE_SCHEMECOLOR_INDEX_BRIGHTNESS" val="0"/>
  <p:tag name="KSO_WM_UNIT_TEXT_FILL_FORE_SCHEMECOLOR_INDEX" val="14"/>
  <p:tag name="KSO_WM_UNIT_TEXT_FILL_TYPE" val="1"/>
  <p:tag name="KSO_WM_UNIT_USESOURCEFORMAT_APPLY" val="1"/>
  <p:tag name="KSO_WM_DIAGRAM_VIRTUALLY_FRAME" val="{&quot;height&quot;:151.14389891140118,&quot;left&quot;:182.81354330708663,&quot;top&quot;:292.8800380964735,&quot;width&quot;:580.7192913385832}"/>
</p:tagLst>
</file>

<file path=ppt/tags/tag175.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1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181.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6.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1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1.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1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1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1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65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2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2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6.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2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3&quot;,&quot;maxSize&quot;:{&quot;size1&quot;:20},&quot;minSize&quot;:{&quot;size1&quot;:13.5},&quot;normalSize&quot;:{&quot;size1&quot;:13.5},&quot;subLayout&quot;:[{&quot;id&quot;:&quot;2024-06-02T21:52:33&quot;,&quot;margin&quot;:{&quot;bottom&quot;:0.025999998673796654,&quot;left&quot;:1.2699999809265137,&quot;right&quot;:1.2699999809265137,&quot;top&quot;:0.4230000376701355},&quot;type&quot;:0},{&quot;id&quot;:&quot;2024-06-02T21:52:33&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SLIDE_ID" val="diagram20220261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261"/>
  <p:tag name="KSO_WM_SLIDE_LAYOUT" val="a_d"/>
  <p:tag name="KSO_WM_SLIDE_LAYOUT_CNT" val="1_1"/>
  <p:tag name="KSO_WM_SLIDE_TYPE" val="text"/>
  <p:tag name="KSO_WM_SLIDE_SUBTYPE" val="picTxt"/>
  <p:tag name="KSO_WM_SLIDE_LAYOUTTYPE" val="topbottom"/>
  <p:tag name="KSO_WM_SLIDE_SIZE" val="890*492"/>
  <p:tag name="KSO_WM_SLIDE_POSITION" val="36*24"/>
  <p:tag name="KSO_WM_SLIDE_LAYOUT_INFO" val="{&quot;backgroundInfo&quot;:[{&quot;bottom&quot;:0,&quot;bottomAbs&quot;:false,&quot;left&quot;:0,&quot;leftAbs&quot;:false,&quot;right&quot;:0,&quot;rightAbs&quot;:false,&quot;top&quot;:0,&quot;topAbs&quot;:false,&quot;type&quot;:&quot;general&quot;}],&quot;id&quot;:&quot;2024-06-02T21:52:34&quot;,&quot;maxSize&quot;:{&quot;size1&quot;:20},&quot;minSize&quot;:{&quot;size1&quot;:13.5},&quot;normalSize&quot;:{&quot;size1&quot;:13.5},&quot;subLayout&quot;:[{&quot;id&quot;:&quot;2024-06-02T21:52:34&quot;,&quot;margin&quot;:{&quot;bottom&quot;:0.025999998673796654,&quot;left&quot;:1.2699999809265137,&quot;right&quot;:1.2699999809265137,&quot;top&quot;:0.4230000376701355},&quot;type&quot;:0},{&quot;id&quot;:&quot;2024-06-02T21:52:34&quot;,&quot;margin&quot;:{&quot;bottom&quot;:0.847000002861023,&quot;left&quot;:1.2699999809265137,&quot;right&quot;:1.1990001201629639,&quot;top&quot;:1.2439998388290405},&quot;type&quot;:0}],&quot;type&quot;:0}"/>
  <p:tag name="KSO_WM_SLIDE_RATIO" val="1.777778"/>
  <p:tag name="KSO_WM_SLIDE_BACKGROUND" val="[&quot;general&quot;]"/>
  <p:tag name="KSO_WM_SLIDE_BK_DARK_LIGHT" val="2"/>
  <p:tag name="KSO_WM_SLIDE_BACKGROUND_TYPE" val="general"/>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856_2*l_h_i*1_1_1"/>
  <p:tag name="KSO_WM_TEMPLATE_CATEGORY" val="diagram"/>
  <p:tag name="KSO_WM_TEMPLATE_INDEX" val="20214856"/>
  <p:tag name="KSO_WM_UNIT_LAYERLEVEL" val="1_1_1"/>
  <p:tag name="KSO_WM_TAG_VERSION" val="1.0"/>
  <p:tag name="KSO_WM_BEAUTIFY_FLAG" val="#wm#"/>
  <p:tag name="KSO_WM_UNIT_TYPE" val="l_h_i"/>
  <p:tag name="KSO_WM_UNIT_INDEX" val="1_1_1"/>
  <p:tag name="KSO_WM_DIAGRAM_GROUP_CODE" val="l1-1"/>
  <p:tag name="KSO_WM_UNIT_FILL_FORE_SCHEMECOLOR_INDEX_BRIGHTNESS" val="0"/>
  <p:tag name="KSO_WM_UNIT_FILL_FORE_SCHEMECOLOR_INDEX" val="16"/>
  <p:tag name="KSO_WM_UNIT_FILL_TYPE" val="1"/>
  <p:tag name="KSO_WM_UNIT_SHADOW_SCHEMECOLOR_INDEX_BRIGHTNESS" val="0.25"/>
  <p:tag name="KSO_WM_UNIT_SHADOW_SCHEMECOLOR_INDEX" val="13"/>
  <p:tag name="KSO_WM_UNIT_TEXT_FILL_FORE_SCHEMECOLOR_INDEX_BRIGHTNESS" val="0"/>
  <p:tag name="KSO_WM_UNIT_TEXT_FILL_FORE_SCHEMECOLOR_INDEX" val="2"/>
  <p:tag name="KSO_WM_UNIT_TEXT_FILL_TYPE" val="1"/>
  <p:tag name="KSO_WM_UNIT_USESOURCEFORMAT_APPLY" val="0"/>
  <p:tag name="KSO_WM_DIAGRAM_VIRTUALLY_FRAME" val="{&quot;height&quot;:453.2,&quot;left&quot;:5.55,&quot;top&quot;:140.5,&quot;width&quot;:948.7}"/>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856_2*l_h_i*1_1_2"/>
  <p:tag name="KSO_WM_TEMPLATE_CATEGORY" val="diagram"/>
  <p:tag name="KSO_WM_TEMPLATE_INDEX" val="20214856"/>
  <p:tag name="KSO_WM_UNIT_LAYERLEVEL" val="1_1_1"/>
  <p:tag name="KSO_WM_TAG_VERSION" val="1.0"/>
  <p:tag name="KSO_WM_BEAUTIFY_FLAG" val="#wm#"/>
  <p:tag name="KSO_WM_UNIT_TYPE" val="l_h_i"/>
  <p:tag name="KSO_WM_UNIT_INDEX" val="1_1_2"/>
  <p:tag name="KSO_WM_DIAGRAM_GROUP_CODE" val="l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 name="KSO_WM_DIAGRAM_VIRTUALLY_FRAME" val="{&quot;height&quot;:453.2,&quot;left&quot;:5.55,&quot;top&quot;:140.5,&quot;width&quot;:948.7}"/>
</p:tagLst>
</file>

<file path=ppt/tags/tag22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14856_2*l_h_f*1_1_1"/>
  <p:tag name="KSO_WM_TEMPLATE_CATEGORY" val="diagram"/>
  <p:tag name="KSO_WM_TEMPLATE_INDEX" val="20214856"/>
  <p:tag name="KSO_WM_UNIT_LAYERLEVEL" val="1_1_1"/>
  <p:tag name="KSO_WM_TAG_VERSION" val="1.0"/>
  <p:tag name="KSO_WM_BEAUTIFY_FLAG" val="#wm#"/>
  <p:tag name="KSO_WM_UNIT_PRESET_TEXT" val="在此输入正文准确理解你所在此输入正文准确理解你所传在此输入正文准确理解你所在此输入正文准确理解你所传在此输入正文准确理解你所在此输入正文准确理解你所传"/>
  <p:tag name="KSO_WM_DIAGRAM_GROUP_CODE" val="l1-1"/>
  <p:tag name="KSO_WM_UNIT_TEXT_FILL_FORE_SCHEMECOLOR_INDEX_BRIGHTNESS" val="0.25"/>
  <p:tag name="KSO_WM_UNIT_TEXT_FILL_FORE_SCHEMECOLOR_INDEX" val="13"/>
  <p:tag name="KSO_WM_UNIT_TEXT_FILL_TYPE" val="1"/>
  <p:tag name="KSO_WM_UNIT_USESOURCEFORMAT_APPLY" val="0"/>
  <p:tag name="KSO_WM_DIAGRAM_VIRTUALLY_FRAME" val="{&quot;height&quot;:453.2,&quot;left&quot;:5.55,&quot;top&quot;:140.5,&quot;width&quot;:948.7}"/>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65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651"/>
  <p:tag name="KSO_WM_TAG_VERSION" val="1.0"/>
  <p:tag name="KSO_WM_BEAUTIFY_FLAG" val="#wm#"/>
  <p:tag name="KSO_WM_TEMPLATE_THUMBS_INDEX" val="1、4、5、6、9、14、22、28、29、"/>
  <p:tag name="KSO_WM_TEMPLATE_SUBCATEGORY" val="0"/>
  <p:tag name="KSO_WM_TEMPLATE_MASTER_TYPE"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 name="KSO_WM_SLIDE_BK_DARK_LIGHT" val="2"/>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 name="KSO_WM_SLIDE_BK_DARK_LIGHT" val="2"/>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 name="KSO_WM_SLIDE_BK_DARK_LIGHT" val="2"/>
</p:tagLst>
</file>

<file path=ppt/tags/tag78.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K_DARK_LIGHT" val="2"/>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4651_23*i*1"/>
  <p:tag name="KSO_WM_TEMPLATE_CATEGORY" val="custom"/>
  <p:tag name="KSO_WM_TEMPLATE_INDEX" val="20184651"/>
  <p:tag name="KSO_WM_UNIT_INDEX" val="1"/>
  <p:tag name="KSO_WM_UNIT_HIGHLIGHT" val="0"/>
  <p:tag name="KSO_WM_UNIT_COMPATIBLE" val="0"/>
  <p:tag name="KSO_WM_UNIT_DIAGRAM_ISNUMVISUAL" val="0"/>
  <p:tag name="KSO_WM_UNIT_DIAGRAM_ISREFERUNIT" val="0"/>
  <p:tag name="KSO_WM_DIAGRAM_GROUP_CODE" val="l1-8"/>
  <p:tag name="KSO_WM_UNIT_LAYERLEVEL" val="1"/>
  <p:tag name="KSO_WM_SLIDE_BACKGROUND_TYPE" val="general"/>
  <p:tag name="KSO_WM_SLIDE_BK_DARK_LIGHT" val="2"/>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2"/>
</p:tagLst>
</file>

<file path=ppt/tags/tag82.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83.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84.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LIDE_BK_DARK_LIGHT" val="1"/>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1"/>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LIDE_BK_DARK_LIGHT" val="2"/>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SLIDE_BK_DARK_LIGHT" val="2"/>
  <p:tag name="KSO_WM_UNIT_SUBTYPE" val="h"/>
  <p:tag name="KSO_WM_UNIT_TYPE" val="i"/>
  <p:tag name="KSO_WM_UNIT_INDEX" val="1"/>
  <p:tag name="KSO_WM_UNIT_BK_DARK_LIGHT" val="1"/>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LIDE_BK_DARK_LIGHT" val="2"/>
</p:tagLst>
</file>

<file path=ppt/theme/theme1.xml><?xml version="1.0" encoding="utf-8"?>
<a:theme xmlns:a="http://schemas.openxmlformats.org/drawingml/2006/main" name="2_Office 主题​​">
  <a:themeElements>
    <a:clrScheme name="">
      <a:dk1>
        <a:srgbClr val="000000"/>
      </a:dk1>
      <a:lt1>
        <a:srgbClr val="FFFFFF"/>
      </a:lt1>
      <a:dk2>
        <a:srgbClr val="272E33"/>
      </a:dk2>
      <a:lt2>
        <a:srgbClr val="FFFFFF"/>
      </a:lt2>
      <a:accent1>
        <a:srgbClr val="AC1215"/>
      </a:accent1>
      <a:accent2>
        <a:srgbClr val="9F0936"/>
      </a:accent2>
      <a:accent3>
        <a:srgbClr val="900453"/>
      </a:accent3>
      <a:accent4>
        <a:srgbClr val="7B0470"/>
      </a:accent4>
      <a:accent5>
        <a:srgbClr val="5D0B8D"/>
      </a:accent5>
      <a:accent6>
        <a:srgbClr val="1215A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2838</TotalTime>
  <Words>714</Words>
  <Application>Microsoft Office PowerPoint</Application>
  <PresentationFormat>宽屏</PresentationFormat>
  <Paragraphs>107</Paragraphs>
  <Slides>14</Slides>
  <Notes>13</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14</vt:i4>
      </vt:variant>
    </vt:vector>
  </HeadingPairs>
  <TitlesOfParts>
    <vt:vector size="21" baseType="lpstr">
      <vt:lpstr>等线</vt:lpstr>
      <vt:lpstr>微软雅黑</vt:lpstr>
      <vt:lpstr>Calibri Light</vt:lpstr>
      <vt:lpstr>Arial</vt:lpstr>
      <vt:lpstr>Calibri</vt:lpstr>
      <vt:lpstr>2_Office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蒋欣桐</dc:creator>
  <cp:lastModifiedBy>张鲁潮</cp:lastModifiedBy>
  <cp:revision>398</cp:revision>
  <dcterms:created xsi:type="dcterms:W3CDTF">2018-05-05T03:18:00Z</dcterms:created>
  <dcterms:modified xsi:type="dcterms:W3CDTF">2025-05-26T06:22:03Z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07586A32428A44309094DEA071503062_13</vt:lpwstr>
  </property>
  <property fmtid="{D5CDD505-2E9C-101B-9397-08002B2CF9AE}" pid="3" name="KSOProductBuildVer">
    <vt:lpwstr>2052-12.1.0.16929</vt:lpwstr>
  </property>
</Properties>
</file>